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375" r:id="rId2"/>
    <p:sldId id="298" r:id="rId3"/>
    <p:sldId id="407" r:id="rId4"/>
    <p:sldId id="384" r:id="rId5"/>
    <p:sldId id="408" r:id="rId6"/>
    <p:sldId id="410" r:id="rId7"/>
    <p:sldId id="412" r:id="rId8"/>
    <p:sldId id="411" r:id="rId9"/>
    <p:sldId id="409" r:id="rId10"/>
    <p:sldId id="413" r:id="rId11"/>
    <p:sldId id="273" r:id="rId12"/>
    <p:sldId id="303"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42960-35F4-425C-A2F1-3C19E623D760}" v="14" dt="2021-09-03T03:47:35.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993" autoAdjust="0"/>
  </p:normalViewPr>
  <p:slideViewPr>
    <p:cSldViewPr snapToGrid="0" snapToObjects="1">
      <p:cViewPr varScale="1">
        <p:scale>
          <a:sx n="117" d="100"/>
          <a:sy n="117" d="100"/>
        </p:scale>
        <p:origin x="120" y="150"/>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3" d="100"/>
          <a:sy n="83" d="100"/>
        </p:scale>
        <p:origin x="300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Lopez" userId="a7bd50006547b65e" providerId="LiveId" clId="{F8242960-35F4-425C-A2F1-3C19E623D760}"/>
    <pc:docChg chg="undo custSel addSld delSld modSld sldOrd">
      <pc:chgData name="Kimberly Lopez" userId="a7bd50006547b65e" providerId="LiveId" clId="{F8242960-35F4-425C-A2F1-3C19E623D760}" dt="2021-09-03T04:16:51.056" v="5811" actId="14100"/>
      <pc:docMkLst>
        <pc:docMk/>
      </pc:docMkLst>
      <pc:sldChg chg="addSp delSp modSp mod ord">
        <pc:chgData name="Kimberly Lopez" userId="a7bd50006547b65e" providerId="LiveId" clId="{F8242960-35F4-425C-A2F1-3C19E623D760}" dt="2021-09-02T00:11:48.383" v="1880" actId="20577"/>
        <pc:sldMkLst>
          <pc:docMk/>
          <pc:sldMk cId="3843284552" sldId="298"/>
        </pc:sldMkLst>
        <pc:spChg chg="mod">
          <ac:chgData name="Kimberly Lopez" userId="a7bd50006547b65e" providerId="LiveId" clId="{F8242960-35F4-425C-A2F1-3C19E623D760}" dt="2021-09-02T00:03:25.795" v="1048" actId="27636"/>
          <ac:spMkLst>
            <pc:docMk/>
            <pc:sldMk cId="3843284552" sldId="298"/>
            <ac:spMk id="3" creationId="{65315FCB-0039-EF4F-AFE0-33905D91929E}"/>
          </ac:spMkLst>
        </pc:spChg>
        <pc:spChg chg="add del mod">
          <ac:chgData name="Kimberly Lopez" userId="a7bd50006547b65e" providerId="LiveId" clId="{F8242960-35F4-425C-A2F1-3C19E623D760}" dt="2021-09-02T00:08:43.369" v="1569" actId="1076"/>
          <ac:spMkLst>
            <pc:docMk/>
            <pc:sldMk cId="3843284552" sldId="298"/>
            <ac:spMk id="4" creationId="{E39C94A8-6B21-459C-9737-953C7F34B6F6}"/>
          </ac:spMkLst>
        </pc:spChg>
        <pc:spChg chg="add del mod">
          <ac:chgData name="Kimberly Lopez" userId="a7bd50006547b65e" providerId="LiveId" clId="{F8242960-35F4-425C-A2F1-3C19E623D760}" dt="2021-09-02T00:11:48.383" v="1880" actId="20577"/>
          <ac:spMkLst>
            <pc:docMk/>
            <pc:sldMk cId="3843284552" sldId="298"/>
            <ac:spMk id="6" creationId="{9475AB01-221F-4BEF-B92E-B11B42692E48}"/>
          </ac:spMkLst>
        </pc:spChg>
        <pc:spChg chg="del">
          <ac:chgData name="Kimberly Lopez" userId="a7bd50006547b65e" providerId="LiveId" clId="{F8242960-35F4-425C-A2F1-3C19E623D760}" dt="2021-09-01T23:59:06.723" v="835" actId="478"/>
          <ac:spMkLst>
            <pc:docMk/>
            <pc:sldMk cId="3843284552" sldId="298"/>
            <ac:spMk id="7" creationId="{D9218E33-9E8A-D249-93A7-9EDFE3BEA503}"/>
          </ac:spMkLst>
        </pc:spChg>
        <pc:spChg chg="del">
          <ac:chgData name="Kimberly Lopez" userId="a7bd50006547b65e" providerId="LiveId" clId="{F8242960-35F4-425C-A2F1-3C19E623D760}" dt="2021-09-01T23:59:08.356" v="836" actId="478"/>
          <ac:spMkLst>
            <pc:docMk/>
            <pc:sldMk cId="3843284552" sldId="298"/>
            <ac:spMk id="16" creationId="{61E23B57-A482-8F4B-9021-86FE326A6D10}"/>
          </ac:spMkLst>
        </pc:spChg>
        <pc:spChg chg="mod">
          <ac:chgData name="Kimberly Lopez" userId="a7bd50006547b65e" providerId="LiveId" clId="{F8242960-35F4-425C-A2F1-3C19E623D760}" dt="2021-09-02T00:08:46.420" v="1571" actId="27636"/>
          <ac:spMkLst>
            <pc:docMk/>
            <pc:sldMk cId="3843284552" sldId="298"/>
            <ac:spMk id="17" creationId="{F0150DF7-4A8B-444C-8CA1-24A9B9191B80}"/>
          </ac:spMkLst>
        </pc:spChg>
        <pc:spChg chg="mod">
          <ac:chgData name="Kimberly Lopez" userId="a7bd50006547b65e" providerId="LiveId" clId="{F8242960-35F4-425C-A2F1-3C19E623D760}" dt="2021-09-01T22:09:35.384" v="120" actId="14100"/>
          <ac:spMkLst>
            <pc:docMk/>
            <pc:sldMk cId="3843284552" sldId="298"/>
            <ac:spMk id="22" creationId="{E93AABDC-C3FD-F345-990B-6E2D88310423}"/>
          </ac:spMkLst>
        </pc:spChg>
        <pc:picChg chg="add mod">
          <ac:chgData name="Kimberly Lopez" userId="a7bd50006547b65e" providerId="LiveId" clId="{F8242960-35F4-425C-A2F1-3C19E623D760}" dt="2021-09-02T00:08:55.506" v="1575" actId="14100"/>
          <ac:picMkLst>
            <pc:docMk/>
            <pc:sldMk cId="3843284552" sldId="298"/>
            <ac:picMk id="9" creationId="{9108961D-51EA-4D3A-82E1-E1B3CF8DE85C}"/>
          </ac:picMkLst>
        </pc:picChg>
      </pc:sldChg>
      <pc:sldChg chg="addSp modSp mod">
        <pc:chgData name="Kimberly Lopez" userId="a7bd50006547b65e" providerId="LiveId" clId="{F8242960-35F4-425C-A2F1-3C19E623D760}" dt="2021-09-01T22:09:18.517" v="88" actId="20577"/>
        <pc:sldMkLst>
          <pc:docMk/>
          <pc:sldMk cId="2625297165" sldId="305"/>
        </pc:sldMkLst>
        <pc:spChg chg="mod">
          <ac:chgData name="Kimberly Lopez" userId="a7bd50006547b65e" providerId="LiveId" clId="{F8242960-35F4-425C-A2F1-3C19E623D760}" dt="2021-09-01T22:09:14.638" v="87" actId="20577"/>
          <ac:spMkLst>
            <pc:docMk/>
            <pc:sldMk cId="2625297165" sldId="305"/>
            <ac:spMk id="3" creationId="{12B178B4-CDED-454C-BED2-2E2B10ADA703}"/>
          </ac:spMkLst>
        </pc:spChg>
        <pc:spChg chg="mod">
          <ac:chgData name="Kimberly Lopez" userId="a7bd50006547b65e" providerId="LiveId" clId="{F8242960-35F4-425C-A2F1-3C19E623D760}" dt="2021-09-01T22:09:18.517" v="88" actId="20577"/>
          <ac:spMkLst>
            <pc:docMk/>
            <pc:sldMk cId="2625297165" sldId="305"/>
            <ac:spMk id="7" creationId="{54E9E228-B02C-3941-B458-23CB2D67B476}"/>
          </ac:spMkLst>
        </pc:spChg>
        <pc:picChg chg="add mod modCrop">
          <ac:chgData name="Kimberly Lopez" userId="a7bd50006547b65e" providerId="LiveId" clId="{F8242960-35F4-425C-A2F1-3C19E623D760}" dt="2021-08-30T22:39:04.170" v="51" actId="1076"/>
          <ac:picMkLst>
            <pc:docMk/>
            <pc:sldMk cId="2625297165" sldId="305"/>
            <ac:picMk id="4" creationId="{891A604D-279D-461C-91EF-3FEE62D980C4}"/>
          </ac:picMkLst>
        </pc:picChg>
        <pc:picChg chg="add mod">
          <ac:chgData name="Kimberly Lopez" userId="a7bd50006547b65e" providerId="LiveId" clId="{F8242960-35F4-425C-A2F1-3C19E623D760}" dt="2021-08-30T22:39:02.640" v="50" actId="1076"/>
          <ac:picMkLst>
            <pc:docMk/>
            <pc:sldMk cId="2625297165" sldId="305"/>
            <ac:picMk id="6" creationId="{F29D8A12-BE54-488F-B1BD-D68497536FF2}"/>
          </ac:picMkLst>
        </pc:picChg>
        <pc:picChg chg="add mod">
          <ac:chgData name="Kimberly Lopez" userId="a7bd50006547b65e" providerId="LiveId" clId="{F8242960-35F4-425C-A2F1-3C19E623D760}" dt="2021-08-30T22:39:37.519" v="74" actId="1076"/>
          <ac:picMkLst>
            <pc:docMk/>
            <pc:sldMk cId="2625297165" sldId="305"/>
            <ac:picMk id="9" creationId="{C17676C4-5FBA-4F36-8760-960D1242FF2A}"/>
          </ac:picMkLst>
        </pc:picChg>
        <pc:picChg chg="add mod">
          <ac:chgData name="Kimberly Lopez" userId="a7bd50006547b65e" providerId="LiveId" clId="{F8242960-35F4-425C-A2F1-3C19E623D760}" dt="2021-08-30T22:40:23.701" v="78" actId="14100"/>
          <ac:picMkLst>
            <pc:docMk/>
            <pc:sldMk cId="2625297165" sldId="305"/>
            <ac:picMk id="11" creationId="{73983AA7-62FE-4D19-AF3C-318AEB1BB4AE}"/>
          </ac:picMkLst>
        </pc:picChg>
      </pc:sldChg>
      <pc:sldChg chg="addSp delSp modSp mod ord">
        <pc:chgData name="Kimberly Lopez" userId="a7bd50006547b65e" providerId="LiveId" clId="{F8242960-35F4-425C-A2F1-3C19E623D760}" dt="2021-09-03T03:50:09.961" v="5801" actId="207"/>
        <pc:sldMkLst>
          <pc:docMk/>
          <pc:sldMk cId="3072874425" sldId="406"/>
        </pc:sldMkLst>
        <pc:spChg chg="del">
          <ac:chgData name="Kimberly Lopez" userId="a7bd50006547b65e" providerId="LiveId" clId="{F8242960-35F4-425C-A2F1-3C19E623D760}" dt="2021-09-03T03:45:06.490" v="5454" actId="478"/>
          <ac:spMkLst>
            <pc:docMk/>
            <pc:sldMk cId="3072874425" sldId="406"/>
            <ac:spMk id="3" creationId="{12B178B4-CDED-454C-BED2-2E2B10ADA703}"/>
          </ac:spMkLst>
        </pc:spChg>
        <pc:spChg chg="add del mod">
          <ac:chgData name="Kimberly Lopez" userId="a7bd50006547b65e" providerId="LiveId" clId="{F8242960-35F4-425C-A2F1-3C19E623D760}" dt="2021-09-03T03:45:10.292" v="5457" actId="478"/>
          <ac:spMkLst>
            <pc:docMk/>
            <pc:sldMk cId="3072874425" sldId="406"/>
            <ac:spMk id="4" creationId="{F5E402A2-83BA-4B29-8E0E-3C7A53898B60}"/>
          </ac:spMkLst>
        </pc:spChg>
        <pc:spChg chg="add del mod">
          <ac:chgData name="Kimberly Lopez" userId="a7bd50006547b65e" providerId="LiveId" clId="{F8242960-35F4-425C-A2F1-3C19E623D760}" dt="2021-09-03T03:45:08.835" v="5456" actId="478"/>
          <ac:spMkLst>
            <pc:docMk/>
            <pc:sldMk cId="3072874425" sldId="406"/>
            <ac:spMk id="6" creationId="{34098498-310B-479E-9F99-F87D767BACF2}"/>
          </ac:spMkLst>
        </pc:spChg>
        <pc:spChg chg="del">
          <ac:chgData name="Kimberly Lopez" userId="a7bd50006547b65e" providerId="LiveId" clId="{F8242960-35F4-425C-A2F1-3C19E623D760}" dt="2021-09-03T03:45:11.664" v="5458" actId="478"/>
          <ac:spMkLst>
            <pc:docMk/>
            <pc:sldMk cId="3072874425" sldId="406"/>
            <ac:spMk id="7" creationId="{54E9E228-B02C-3941-B458-23CB2D67B476}"/>
          </ac:spMkLst>
        </pc:spChg>
        <pc:spChg chg="add del mod">
          <ac:chgData name="Kimberly Lopez" userId="a7bd50006547b65e" providerId="LiveId" clId="{F8242960-35F4-425C-A2F1-3C19E623D760}" dt="2021-09-03T03:47:33.444" v="5509" actId="478"/>
          <ac:spMkLst>
            <pc:docMk/>
            <pc:sldMk cId="3072874425" sldId="406"/>
            <ac:spMk id="10" creationId="{55F9BAAD-3DCE-4E39-9C3E-E83E9576F5A5}"/>
          </ac:spMkLst>
        </pc:spChg>
        <pc:spChg chg="add mod">
          <ac:chgData name="Kimberly Lopez" userId="a7bd50006547b65e" providerId="LiveId" clId="{F8242960-35F4-425C-A2F1-3C19E623D760}" dt="2021-09-03T03:49:22.215" v="5765" actId="14100"/>
          <ac:spMkLst>
            <pc:docMk/>
            <pc:sldMk cId="3072874425" sldId="406"/>
            <ac:spMk id="11" creationId="{A3FA6749-CB4E-4A25-BD14-6B3CA76BC72F}"/>
          </ac:spMkLst>
        </pc:spChg>
        <pc:spChg chg="add del mod">
          <ac:chgData name="Kimberly Lopez" userId="a7bd50006547b65e" providerId="LiveId" clId="{F8242960-35F4-425C-A2F1-3C19E623D760}" dt="2021-09-03T03:45:40.923" v="5474" actId="478"/>
          <ac:spMkLst>
            <pc:docMk/>
            <pc:sldMk cId="3072874425" sldId="406"/>
            <ac:spMk id="12" creationId="{71EF23BC-D003-4EF7-9307-CDDF47D9641E}"/>
          </ac:spMkLst>
        </pc:spChg>
        <pc:spChg chg="add del mod">
          <ac:chgData name="Kimberly Lopez" userId="a7bd50006547b65e" providerId="LiveId" clId="{F8242960-35F4-425C-A2F1-3C19E623D760}" dt="2021-09-03T03:45:27.152" v="5465" actId="478"/>
          <ac:spMkLst>
            <pc:docMk/>
            <pc:sldMk cId="3072874425" sldId="406"/>
            <ac:spMk id="13" creationId="{2E30DD14-2E82-4B48-829A-2E5E21261124}"/>
          </ac:spMkLst>
        </pc:spChg>
        <pc:spChg chg="add del mod">
          <ac:chgData name="Kimberly Lopez" userId="a7bd50006547b65e" providerId="LiveId" clId="{F8242960-35F4-425C-A2F1-3C19E623D760}" dt="2021-09-03T03:47:45.940" v="5514" actId="5793"/>
          <ac:spMkLst>
            <pc:docMk/>
            <pc:sldMk cId="3072874425" sldId="406"/>
            <ac:spMk id="14" creationId="{8232EABD-DC98-4A13-A461-89B77F39C2B3}"/>
          </ac:spMkLst>
        </pc:spChg>
        <pc:spChg chg="add del mod">
          <ac:chgData name="Kimberly Lopez" userId="a7bd50006547b65e" providerId="LiveId" clId="{F8242960-35F4-425C-A2F1-3C19E623D760}" dt="2021-09-03T03:45:33.832" v="5471" actId="478"/>
          <ac:spMkLst>
            <pc:docMk/>
            <pc:sldMk cId="3072874425" sldId="406"/>
            <ac:spMk id="15" creationId="{1C9F7DC0-0693-4446-981F-E22C43740F12}"/>
          </ac:spMkLst>
        </pc:spChg>
        <pc:spChg chg="add mod">
          <ac:chgData name="Kimberly Lopez" userId="a7bd50006547b65e" providerId="LiveId" clId="{F8242960-35F4-425C-A2F1-3C19E623D760}" dt="2021-09-03T03:49:31.587" v="5797" actId="20577"/>
          <ac:spMkLst>
            <pc:docMk/>
            <pc:sldMk cId="3072874425" sldId="406"/>
            <ac:spMk id="20" creationId="{6FAFEA8D-F3BE-4EAF-A988-5BB6B284295F}"/>
          </ac:spMkLst>
        </pc:spChg>
        <pc:spChg chg="add del mod">
          <ac:chgData name="Kimberly Lopez" userId="a7bd50006547b65e" providerId="LiveId" clId="{F8242960-35F4-425C-A2F1-3C19E623D760}" dt="2021-09-03T03:46:12.839" v="5484"/>
          <ac:spMkLst>
            <pc:docMk/>
            <pc:sldMk cId="3072874425" sldId="406"/>
            <ac:spMk id="21" creationId="{DF840221-81AA-4397-B6EE-83D690F84975}"/>
          </ac:spMkLst>
        </pc:spChg>
        <pc:spChg chg="add mod">
          <ac:chgData name="Kimberly Lopez" userId="a7bd50006547b65e" providerId="LiveId" clId="{F8242960-35F4-425C-A2F1-3C19E623D760}" dt="2021-09-03T03:47:30.879" v="5508" actId="20577"/>
          <ac:spMkLst>
            <pc:docMk/>
            <pc:sldMk cId="3072874425" sldId="406"/>
            <ac:spMk id="22" creationId="{97086A8E-FA18-4D63-8DB3-AF64F57C388A}"/>
          </ac:spMkLst>
        </pc:spChg>
        <pc:spChg chg="add mod">
          <ac:chgData name="Kimberly Lopez" userId="a7bd50006547b65e" providerId="LiveId" clId="{F8242960-35F4-425C-A2F1-3C19E623D760}" dt="2021-09-03T03:50:09.961" v="5801" actId="207"/>
          <ac:spMkLst>
            <pc:docMk/>
            <pc:sldMk cId="3072874425" sldId="406"/>
            <ac:spMk id="23" creationId="{0AA4D40A-6FE0-4ADB-BB2F-4C6FF35F1C82}"/>
          </ac:spMkLst>
        </pc:spChg>
        <pc:picChg chg="del">
          <ac:chgData name="Kimberly Lopez" userId="a7bd50006547b65e" providerId="LiveId" clId="{F8242960-35F4-425C-A2F1-3C19E623D760}" dt="2021-09-03T03:45:07.797" v="5455" actId="478"/>
          <ac:picMkLst>
            <pc:docMk/>
            <pc:sldMk cId="3072874425" sldId="406"/>
            <ac:picMk id="9" creationId="{B7E68695-0DB5-1946-B945-66E677B1128F}"/>
          </ac:picMkLst>
        </pc:picChg>
        <pc:picChg chg="add del mod">
          <ac:chgData name="Kimberly Lopez" userId="a7bd50006547b65e" providerId="LiveId" clId="{F8242960-35F4-425C-A2F1-3C19E623D760}" dt="2021-09-03T03:45:30.190" v="5466" actId="478"/>
          <ac:picMkLst>
            <pc:docMk/>
            <pc:sldMk cId="3072874425" sldId="406"/>
            <ac:picMk id="16" creationId="{47B5CC7F-7B94-4077-9E2B-5B27B0C77A96}"/>
          </ac:picMkLst>
        </pc:picChg>
        <pc:picChg chg="add del mod">
          <ac:chgData name="Kimberly Lopez" userId="a7bd50006547b65e" providerId="LiveId" clId="{F8242960-35F4-425C-A2F1-3C19E623D760}" dt="2021-09-03T03:45:30.877" v="5468" actId="478"/>
          <ac:picMkLst>
            <pc:docMk/>
            <pc:sldMk cId="3072874425" sldId="406"/>
            <ac:picMk id="17" creationId="{341719A4-F678-4FC4-9051-FA2D70E47A07}"/>
          </ac:picMkLst>
        </pc:picChg>
        <pc:picChg chg="add del mod">
          <ac:chgData name="Kimberly Lopez" userId="a7bd50006547b65e" providerId="LiveId" clId="{F8242960-35F4-425C-A2F1-3C19E623D760}" dt="2021-09-03T03:45:31.841" v="5469" actId="478"/>
          <ac:picMkLst>
            <pc:docMk/>
            <pc:sldMk cId="3072874425" sldId="406"/>
            <ac:picMk id="18" creationId="{C9DE851E-0208-44D0-B27C-C0591262551F}"/>
          </ac:picMkLst>
        </pc:picChg>
        <pc:picChg chg="add del mod">
          <ac:chgData name="Kimberly Lopez" userId="a7bd50006547b65e" providerId="LiveId" clId="{F8242960-35F4-425C-A2F1-3C19E623D760}" dt="2021-09-03T03:45:32.397" v="5470" actId="478"/>
          <ac:picMkLst>
            <pc:docMk/>
            <pc:sldMk cId="3072874425" sldId="406"/>
            <ac:picMk id="19" creationId="{90B4B83E-7789-4645-BD67-7F4A22D79283}"/>
          </ac:picMkLst>
        </pc:picChg>
      </pc:sldChg>
      <pc:sldChg chg="addSp modSp add mod">
        <pc:chgData name="Kimberly Lopez" userId="a7bd50006547b65e" providerId="LiveId" clId="{F8242960-35F4-425C-A2F1-3C19E623D760}" dt="2021-09-02T04:15:38.663" v="3290" actId="20577"/>
        <pc:sldMkLst>
          <pc:docMk/>
          <pc:sldMk cId="76403303" sldId="407"/>
        </pc:sldMkLst>
        <pc:spChg chg="mod">
          <ac:chgData name="Kimberly Lopez" userId="a7bd50006547b65e" providerId="LiveId" clId="{F8242960-35F4-425C-A2F1-3C19E623D760}" dt="2021-09-02T02:21:55.145" v="2555" actId="5793"/>
          <ac:spMkLst>
            <pc:docMk/>
            <pc:sldMk cId="76403303" sldId="407"/>
            <ac:spMk id="3" creationId="{65315FCB-0039-EF4F-AFE0-33905D91929E}"/>
          </ac:spMkLst>
        </pc:spChg>
        <pc:spChg chg="mod">
          <ac:chgData name="Kimberly Lopez" userId="a7bd50006547b65e" providerId="LiveId" clId="{F8242960-35F4-425C-A2F1-3C19E623D760}" dt="2021-09-02T02:22:15.970" v="2564" actId="20577"/>
          <ac:spMkLst>
            <pc:docMk/>
            <pc:sldMk cId="76403303" sldId="407"/>
            <ac:spMk id="4" creationId="{E39C94A8-6B21-459C-9737-953C7F34B6F6}"/>
          </ac:spMkLst>
        </pc:spChg>
        <pc:spChg chg="mod">
          <ac:chgData name="Kimberly Lopez" userId="a7bd50006547b65e" providerId="LiveId" clId="{F8242960-35F4-425C-A2F1-3C19E623D760}" dt="2021-09-02T04:15:38.663" v="3290" actId="20577"/>
          <ac:spMkLst>
            <pc:docMk/>
            <pc:sldMk cId="76403303" sldId="407"/>
            <ac:spMk id="6" creationId="{9475AB01-221F-4BEF-B92E-B11B42692E48}"/>
          </ac:spMkLst>
        </pc:spChg>
        <pc:spChg chg="mod">
          <ac:chgData name="Kimberly Lopez" userId="a7bd50006547b65e" providerId="LiveId" clId="{F8242960-35F4-425C-A2F1-3C19E623D760}" dt="2021-09-02T00:13:12.726" v="1922" actId="20577"/>
          <ac:spMkLst>
            <pc:docMk/>
            <pc:sldMk cId="76403303" sldId="407"/>
            <ac:spMk id="17" creationId="{F0150DF7-4A8B-444C-8CA1-24A9B9191B80}"/>
          </ac:spMkLst>
        </pc:spChg>
        <pc:picChg chg="add mod">
          <ac:chgData name="Kimberly Lopez" userId="a7bd50006547b65e" providerId="LiveId" clId="{F8242960-35F4-425C-A2F1-3C19E623D760}" dt="2021-09-02T04:14:37.439" v="3252" actId="1076"/>
          <ac:picMkLst>
            <pc:docMk/>
            <pc:sldMk cId="76403303" sldId="407"/>
            <ac:picMk id="5" creationId="{6EFE47F6-3D14-4138-8282-1F71A26CE9C4}"/>
          </ac:picMkLst>
        </pc:picChg>
      </pc:sldChg>
      <pc:sldChg chg="addSp delSp modSp add mod">
        <pc:chgData name="Kimberly Lopez" userId="a7bd50006547b65e" providerId="LiveId" clId="{F8242960-35F4-425C-A2F1-3C19E623D760}" dt="2021-09-03T04:16:51.056" v="5811" actId="14100"/>
        <pc:sldMkLst>
          <pc:docMk/>
          <pc:sldMk cId="2559847020" sldId="408"/>
        </pc:sldMkLst>
        <pc:spChg chg="mod">
          <ac:chgData name="Kimberly Lopez" userId="a7bd50006547b65e" providerId="LiveId" clId="{F8242960-35F4-425C-A2F1-3C19E623D760}" dt="2021-09-03T01:30:00.790" v="3527" actId="20577"/>
          <ac:spMkLst>
            <pc:docMk/>
            <pc:sldMk cId="2559847020" sldId="408"/>
            <ac:spMk id="3" creationId="{65315FCB-0039-EF4F-AFE0-33905D91929E}"/>
          </ac:spMkLst>
        </pc:spChg>
        <pc:spChg chg="mod">
          <ac:chgData name="Kimberly Lopez" userId="a7bd50006547b65e" providerId="LiveId" clId="{F8242960-35F4-425C-A2F1-3C19E623D760}" dt="2021-09-03T02:00:57.252" v="4445" actId="20577"/>
          <ac:spMkLst>
            <pc:docMk/>
            <pc:sldMk cId="2559847020" sldId="408"/>
            <ac:spMk id="4" creationId="{E39C94A8-6B21-459C-9737-953C7F34B6F6}"/>
          </ac:spMkLst>
        </pc:spChg>
        <pc:spChg chg="mod">
          <ac:chgData name="Kimberly Lopez" userId="a7bd50006547b65e" providerId="LiveId" clId="{F8242960-35F4-425C-A2F1-3C19E623D760}" dt="2021-09-03T01:49:50.281" v="3859" actId="27636"/>
          <ac:spMkLst>
            <pc:docMk/>
            <pc:sldMk cId="2559847020" sldId="408"/>
            <ac:spMk id="6" creationId="{9475AB01-221F-4BEF-B92E-B11B42692E48}"/>
          </ac:spMkLst>
        </pc:spChg>
        <pc:spChg chg="mod">
          <ac:chgData name="Kimberly Lopez" userId="a7bd50006547b65e" providerId="LiveId" clId="{F8242960-35F4-425C-A2F1-3C19E623D760}" dt="2021-09-02T04:16:25.428" v="3298" actId="20577"/>
          <ac:spMkLst>
            <pc:docMk/>
            <pc:sldMk cId="2559847020" sldId="408"/>
            <ac:spMk id="17" creationId="{F0150DF7-4A8B-444C-8CA1-24A9B9191B80}"/>
          </ac:spMkLst>
        </pc:spChg>
        <pc:picChg chg="add mod">
          <ac:chgData name="Kimberly Lopez" userId="a7bd50006547b65e" providerId="LiveId" clId="{F8242960-35F4-425C-A2F1-3C19E623D760}" dt="2021-09-03T04:16:17.151" v="5803" actId="14100"/>
          <ac:picMkLst>
            <pc:docMk/>
            <pc:sldMk cId="2559847020" sldId="408"/>
            <ac:picMk id="5" creationId="{01B1833C-952D-41DB-9F90-D62EAE9F9B34}"/>
          </ac:picMkLst>
        </pc:picChg>
        <pc:picChg chg="del">
          <ac:chgData name="Kimberly Lopez" userId="a7bd50006547b65e" providerId="LiveId" clId="{F8242960-35F4-425C-A2F1-3C19E623D760}" dt="2021-09-02T04:16:56.530" v="3320" actId="478"/>
          <ac:picMkLst>
            <pc:docMk/>
            <pc:sldMk cId="2559847020" sldId="408"/>
            <ac:picMk id="5" creationId="{6EFE47F6-3D14-4138-8282-1F71A26CE9C4}"/>
          </ac:picMkLst>
        </pc:picChg>
        <pc:picChg chg="add del">
          <ac:chgData name="Kimberly Lopez" userId="a7bd50006547b65e" providerId="LiveId" clId="{F8242960-35F4-425C-A2F1-3C19E623D760}" dt="2021-09-02T04:17:29.404" v="3323" actId="22"/>
          <ac:picMkLst>
            <pc:docMk/>
            <pc:sldMk cId="2559847020" sldId="408"/>
            <ac:picMk id="7" creationId="{E70452A5-63AD-4FBC-BE30-7AFE8F43E379}"/>
          </ac:picMkLst>
        </pc:picChg>
        <pc:picChg chg="add mod">
          <ac:chgData name="Kimberly Lopez" userId="a7bd50006547b65e" providerId="LiveId" clId="{F8242960-35F4-425C-A2F1-3C19E623D760}" dt="2021-09-03T04:16:51.056" v="5811" actId="14100"/>
          <ac:picMkLst>
            <pc:docMk/>
            <pc:sldMk cId="2559847020" sldId="408"/>
            <ac:picMk id="8" creationId="{9CFF489C-BA6E-4D1C-99C0-F91B13EB6C26}"/>
          </ac:picMkLst>
        </pc:picChg>
        <pc:picChg chg="del">
          <ac:chgData name="Kimberly Lopez" userId="a7bd50006547b65e" providerId="LiveId" clId="{F8242960-35F4-425C-A2F1-3C19E623D760}" dt="2021-09-02T04:16:57.346" v="3321" actId="478"/>
          <ac:picMkLst>
            <pc:docMk/>
            <pc:sldMk cId="2559847020" sldId="408"/>
            <ac:picMk id="9" creationId="{9108961D-51EA-4D3A-82E1-E1B3CF8DE85C}"/>
          </ac:picMkLst>
        </pc:picChg>
        <pc:picChg chg="add mod">
          <ac:chgData name="Kimberly Lopez" userId="a7bd50006547b65e" providerId="LiveId" clId="{F8242960-35F4-425C-A2F1-3C19E623D760}" dt="2021-09-03T01:49:51.160" v="3860" actId="1076"/>
          <ac:picMkLst>
            <pc:docMk/>
            <pc:sldMk cId="2559847020" sldId="408"/>
            <ac:picMk id="10" creationId="{7F6D30B0-147E-499B-BF8A-92611B484CF5}"/>
          </ac:picMkLst>
        </pc:picChg>
        <pc:picChg chg="add mod">
          <ac:chgData name="Kimberly Lopez" userId="a7bd50006547b65e" providerId="LiveId" clId="{F8242960-35F4-425C-A2F1-3C19E623D760}" dt="2021-09-03T01:50:03.919" v="3865" actId="1076"/>
          <ac:picMkLst>
            <pc:docMk/>
            <pc:sldMk cId="2559847020" sldId="408"/>
            <ac:picMk id="12" creationId="{34F408E6-08DE-44E0-B8A8-5079AF51DE39}"/>
          </ac:picMkLst>
        </pc:picChg>
      </pc:sldChg>
      <pc:sldChg chg="addSp modSp add mod">
        <pc:chgData name="Kimberly Lopez" userId="a7bd50006547b65e" providerId="LiveId" clId="{F8242960-35F4-425C-A2F1-3C19E623D760}" dt="2021-09-03T02:05:20.261" v="4489" actId="1076"/>
        <pc:sldMkLst>
          <pc:docMk/>
          <pc:sldMk cId="1034923793" sldId="409"/>
        </pc:sldMkLst>
        <pc:spChg chg="mod">
          <ac:chgData name="Kimberly Lopez" userId="a7bd50006547b65e" providerId="LiveId" clId="{F8242960-35F4-425C-A2F1-3C19E623D760}" dt="2021-09-03T01:55:29.956" v="4142" actId="1076"/>
          <ac:spMkLst>
            <pc:docMk/>
            <pc:sldMk cId="1034923793" sldId="409"/>
            <ac:spMk id="3" creationId="{65315FCB-0039-EF4F-AFE0-33905D91929E}"/>
          </ac:spMkLst>
        </pc:spChg>
        <pc:spChg chg="mod">
          <ac:chgData name="Kimberly Lopez" userId="a7bd50006547b65e" providerId="LiveId" clId="{F8242960-35F4-425C-A2F1-3C19E623D760}" dt="2021-09-03T02:02:52.935" v="4466" actId="20577"/>
          <ac:spMkLst>
            <pc:docMk/>
            <pc:sldMk cId="1034923793" sldId="409"/>
            <ac:spMk id="4" creationId="{E39C94A8-6B21-459C-9737-953C7F34B6F6}"/>
          </ac:spMkLst>
        </pc:spChg>
        <pc:spChg chg="mod">
          <ac:chgData name="Kimberly Lopez" userId="a7bd50006547b65e" providerId="LiveId" clId="{F8242960-35F4-425C-A2F1-3C19E623D760}" dt="2021-09-03T02:05:09.764" v="4487" actId="1076"/>
          <ac:spMkLst>
            <pc:docMk/>
            <pc:sldMk cId="1034923793" sldId="409"/>
            <ac:spMk id="6" creationId="{9475AB01-221F-4BEF-B92E-B11B42692E48}"/>
          </ac:spMkLst>
        </pc:spChg>
        <pc:spChg chg="mod">
          <ac:chgData name="Kimberly Lopez" userId="a7bd50006547b65e" providerId="LiveId" clId="{F8242960-35F4-425C-A2F1-3C19E623D760}" dt="2021-09-03T01:58:02.414" v="4171" actId="20577"/>
          <ac:spMkLst>
            <pc:docMk/>
            <pc:sldMk cId="1034923793" sldId="409"/>
            <ac:spMk id="17" creationId="{F0150DF7-4A8B-444C-8CA1-24A9B9191B80}"/>
          </ac:spMkLst>
        </pc:spChg>
        <pc:picChg chg="add mod">
          <ac:chgData name="Kimberly Lopez" userId="a7bd50006547b65e" providerId="LiveId" clId="{F8242960-35F4-425C-A2F1-3C19E623D760}" dt="2021-09-03T01:55:35.971" v="4143" actId="1076"/>
          <ac:picMkLst>
            <pc:docMk/>
            <pc:sldMk cId="1034923793" sldId="409"/>
            <ac:picMk id="5" creationId="{BA8EF9F9-B1B9-4E52-B9BA-B4CAC18C2A2B}"/>
          </ac:picMkLst>
        </pc:picChg>
        <pc:picChg chg="add mod">
          <ac:chgData name="Kimberly Lopez" userId="a7bd50006547b65e" providerId="LiveId" clId="{F8242960-35F4-425C-A2F1-3C19E623D760}" dt="2021-09-03T01:56:19.818" v="4147" actId="1076"/>
          <ac:picMkLst>
            <pc:docMk/>
            <pc:sldMk cId="1034923793" sldId="409"/>
            <ac:picMk id="8" creationId="{21FA8E5E-FD79-4773-9921-5428D2F115DA}"/>
          </ac:picMkLst>
        </pc:picChg>
        <pc:picChg chg="add mod">
          <ac:chgData name="Kimberly Lopez" userId="a7bd50006547b65e" providerId="LiveId" clId="{F8242960-35F4-425C-A2F1-3C19E623D760}" dt="2021-09-03T02:05:03.710" v="4484" actId="1076"/>
          <ac:picMkLst>
            <pc:docMk/>
            <pc:sldMk cId="1034923793" sldId="409"/>
            <ac:picMk id="10" creationId="{07D305E1-61B3-4700-9C78-AE1113E89854}"/>
          </ac:picMkLst>
        </pc:picChg>
        <pc:picChg chg="add mod">
          <ac:chgData name="Kimberly Lopez" userId="a7bd50006547b65e" providerId="LiveId" clId="{F8242960-35F4-425C-A2F1-3C19E623D760}" dt="2021-09-03T02:05:03.710" v="4484" actId="1076"/>
          <ac:picMkLst>
            <pc:docMk/>
            <pc:sldMk cId="1034923793" sldId="409"/>
            <ac:picMk id="12" creationId="{A660C6E3-5500-4613-87F8-D50912486E9D}"/>
          </ac:picMkLst>
        </pc:picChg>
        <pc:picChg chg="add mod">
          <ac:chgData name="Kimberly Lopez" userId="a7bd50006547b65e" providerId="LiveId" clId="{F8242960-35F4-425C-A2F1-3C19E623D760}" dt="2021-09-03T02:05:03.710" v="4484" actId="1076"/>
          <ac:picMkLst>
            <pc:docMk/>
            <pc:sldMk cId="1034923793" sldId="409"/>
            <ac:picMk id="14" creationId="{F42D5A65-FD5B-4905-B7DC-37D395168BC3}"/>
          </ac:picMkLst>
        </pc:picChg>
        <pc:picChg chg="add mod">
          <ac:chgData name="Kimberly Lopez" userId="a7bd50006547b65e" providerId="LiveId" clId="{F8242960-35F4-425C-A2F1-3C19E623D760}" dt="2021-09-03T02:05:03.710" v="4484" actId="1076"/>
          <ac:picMkLst>
            <pc:docMk/>
            <pc:sldMk cId="1034923793" sldId="409"/>
            <ac:picMk id="16" creationId="{A2D00EF4-F518-4EBD-A67F-244558114906}"/>
          </ac:picMkLst>
        </pc:picChg>
        <pc:picChg chg="add mod">
          <ac:chgData name="Kimberly Lopez" userId="a7bd50006547b65e" providerId="LiveId" clId="{F8242960-35F4-425C-A2F1-3C19E623D760}" dt="2021-09-03T02:05:03.710" v="4484" actId="1076"/>
          <ac:picMkLst>
            <pc:docMk/>
            <pc:sldMk cId="1034923793" sldId="409"/>
            <ac:picMk id="19" creationId="{02ED92F0-E934-49A4-A9D5-5F6D53A36DC1}"/>
          </ac:picMkLst>
        </pc:picChg>
        <pc:picChg chg="add mod">
          <ac:chgData name="Kimberly Lopez" userId="a7bd50006547b65e" providerId="LiveId" clId="{F8242960-35F4-425C-A2F1-3C19E623D760}" dt="2021-09-03T02:05:03.710" v="4484" actId="1076"/>
          <ac:picMkLst>
            <pc:docMk/>
            <pc:sldMk cId="1034923793" sldId="409"/>
            <ac:picMk id="21" creationId="{92728B56-A056-407D-ADE0-D7ACCB607AA6}"/>
          </ac:picMkLst>
        </pc:picChg>
        <pc:picChg chg="add mod">
          <ac:chgData name="Kimberly Lopez" userId="a7bd50006547b65e" providerId="LiveId" clId="{F8242960-35F4-425C-A2F1-3C19E623D760}" dt="2021-09-03T02:05:20.261" v="4489" actId="1076"/>
          <ac:picMkLst>
            <pc:docMk/>
            <pc:sldMk cId="1034923793" sldId="409"/>
            <ac:picMk id="24" creationId="{9061CE1C-FB85-4EAB-9993-B582F4979AFE}"/>
          </ac:picMkLst>
        </pc:picChg>
      </pc:sldChg>
      <pc:sldChg chg="addSp delSp modSp add mod">
        <pc:chgData name="Kimberly Lopez" userId="a7bd50006547b65e" providerId="LiveId" clId="{F8242960-35F4-425C-A2F1-3C19E623D760}" dt="2021-09-03T02:18:39.517" v="4926"/>
        <pc:sldMkLst>
          <pc:docMk/>
          <pc:sldMk cId="2612633448" sldId="410"/>
        </pc:sldMkLst>
        <pc:spChg chg="mod">
          <ac:chgData name="Kimberly Lopez" userId="a7bd50006547b65e" providerId="LiveId" clId="{F8242960-35F4-425C-A2F1-3C19E623D760}" dt="2021-09-03T02:12:11.791" v="4639" actId="115"/>
          <ac:spMkLst>
            <pc:docMk/>
            <pc:sldMk cId="2612633448" sldId="410"/>
            <ac:spMk id="3" creationId="{65315FCB-0039-EF4F-AFE0-33905D91929E}"/>
          </ac:spMkLst>
        </pc:spChg>
        <pc:spChg chg="mod">
          <ac:chgData name="Kimberly Lopez" userId="a7bd50006547b65e" providerId="LiveId" clId="{F8242960-35F4-425C-A2F1-3C19E623D760}" dt="2021-09-02T04:18:32.860" v="3398" actId="20577"/>
          <ac:spMkLst>
            <pc:docMk/>
            <pc:sldMk cId="2612633448" sldId="410"/>
            <ac:spMk id="4" creationId="{E39C94A8-6B21-459C-9737-953C7F34B6F6}"/>
          </ac:spMkLst>
        </pc:spChg>
        <pc:spChg chg="mod">
          <ac:chgData name="Kimberly Lopez" userId="a7bd50006547b65e" providerId="LiveId" clId="{F8242960-35F4-425C-A2F1-3C19E623D760}" dt="2021-09-03T02:15:18.056" v="4908" actId="20577"/>
          <ac:spMkLst>
            <pc:docMk/>
            <pc:sldMk cId="2612633448" sldId="410"/>
            <ac:spMk id="6" creationId="{9475AB01-221F-4BEF-B92E-B11B42692E48}"/>
          </ac:spMkLst>
        </pc:spChg>
        <pc:spChg chg="mod">
          <ac:chgData name="Kimberly Lopez" userId="a7bd50006547b65e" providerId="LiveId" clId="{F8242960-35F4-425C-A2F1-3C19E623D760}" dt="2021-09-02T04:18:20.224" v="3373" actId="20577"/>
          <ac:spMkLst>
            <pc:docMk/>
            <pc:sldMk cId="2612633448" sldId="410"/>
            <ac:spMk id="17" creationId="{F0150DF7-4A8B-444C-8CA1-24A9B9191B80}"/>
          </ac:spMkLst>
        </pc:spChg>
        <pc:spChg chg="add del mod">
          <ac:chgData name="Kimberly Lopez" userId="a7bd50006547b65e" providerId="LiveId" clId="{F8242960-35F4-425C-A2F1-3C19E623D760}" dt="2021-09-03T02:18:39.517" v="4926"/>
          <ac:spMkLst>
            <pc:docMk/>
            <pc:sldMk cId="2612633448" sldId="410"/>
            <ac:spMk id="18" creationId="{4F8E0119-F080-455B-9104-164550F60103}"/>
          </ac:spMkLst>
        </pc:spChg>
        <pc:picChg chg="add mod">
          <ac:chgData name="Kimberly Lopez" userId="a7bd50006547b65e" providerId="LiveId" clId="{F8242960-35F4-425C-A2F1-3C19E623D760}" dt="2021-09-03T02:12:14.310" v="4640" actId="1076"/>
          <ac:picMkLst>
            <pc:docMk/>
            <pc:sldMk cId="2612633448" sldId="410"/>
            <ac:picMk id="5" creationId="{F39805E7-BD73-4ADE-BD3D-0166F3855181}"/>
          </ac:picMkLst>
        </pc:picChg>
        <pc:picChg chg="add mod">
          <ac:chgData name="Kimberly Lopez" userId="a7bd50006547b65e" providerId="LiveId" clId="{F8242960-35F4-425C-A2F1-3C19E623D760}" dt="2021-09-03T02:15:33.554" v="4911" actId="1076"/>
          <ac:picMkLst>
            <pc:docMk/>
            <pc:sldMk cId="2612633448" sldId="410"/>
            <ac:picMk id="8" creationId="{FC062003-EB41-4F91-8B12-891550B9E376}"/>
          </ac:picMkLst>
        </pc:picChg>
        <pc:picChg chg="add mod">
          <ac:chgData name="Kimberly Lopez" userId="a7bd50006547b65e" providerId="LiveId" clId="{F8242960-35F4-425C-A2F1-3C19E623D760}" dt="2021-09-03T02:17:50.009" v="4921" actId="1076"/>
          <ac:picMkLst>
            <pc:docMk/>
            <pc:sldMk cId="2612633448" sldId="410"/>
            <ac:picMk id="10" creationId="{07B3E26D-E601-4C1A-96F3-3408B503545F}"/>
          </ac:picMkLst>
        </pc:picChg>
        <pc:picChg chg="add mod">
          <ac:chgData name="Kimberly Lopez" userId="a7bd50006547b65e" providerId="LiveId" clId="{F8242960-35F4-425C-A2F1-3C19E623D760}" dt="2021-09-03T02:17:46.695" v="4919" actId="1076"/>
          <ac:picMkLst>
            <pc:docMk/>
            <pc:sldMk cId="2612633448" sldId="410"/>
            <ac:picMk id="12" creationId="{DE1EA018-7FC3-4E4E-BF03-CF45D3E59471}"/>
          </ac:picMkLst>
        </pc:picChg>
        <pc:picChg chg="add mod">
          <ac:chgData name="Kimberly Lopez" userId="a7bd50006547b65e" providerId="LiveId" clId="{F8242960-35F4-425C-A2F1-3C19E623D760}" dt="2021-09-03T02:18:25.161" v="4924" actId="1076"/>
          <ac:picMkLst>
            <pc:docMk/>
            <pc:sldMk cId="2612633448" sldId="410"/>
            <ac:picMk id="14" creationId="{C3E394D2-7B82-4BED-B7B7-FFDAA3BA3A35}"/>
          </ac:picMkLst>
        </pc:picChg>
      </pc:sldChg>
      <pc:sldChg chg="addSp delSp modSp add mod">
        <pc:chgData name="Kimberly Lopez" userId="a7bd50006547b65e" providerId="LiveId" clId="{F8242960-35F4-425C-A2F1-3C19E623D760}" dt="2021-09-03T03:42:20.600" v="5446" actId="1076"/>
        <pc:sldMkLst>
          <pc:docMk/>
          <pc:sldMk cId="3551427027" sldId="411"/>
        </pc:sldMkLst>
        <pc:spChg chg="mod">
          <ac:chgData name="Kimberly Lopez" userId="a7bd50006547b65e" providerId="LiveId" clId="{F8242960-35F4-425C-A2F1-3C19E623D760}" dt="2021-09-03T03:33:22.691" v="5077" actId="313"/>
          <ac:spMkLst>
            <pc:docMk/>
            <pc:sldMk cId="3551427027" sldId="411"/>
            <ac:spMk id="3" creationId="{65315FCB-0039-EF4F-AFE0-33905D91929E}"/>
          </ac:spMkLst>
        </pc:spChg>
        <pc:spChg chg="mod">
          <ac:chgData name="Kimberly Lopez" userId="a7bd50006547b65e" providerId="LiveId" clId="{F8242960-35F4-425C-A2F1-3C19E623D760}" dt="2021-09-03T02:19:34.899" v="4981" actId="20577"/>
          <ac:spMkLst>
            <pc:docMk/>
            <pc:sldMk cId="3551427027" sldId="411"/>
            <ac:spMk id="4" creationId="{E39C94A8-6B21-459C-9737-953C7F34B6F6}"/>
          </ac:spMkLst>
        </pc:spChg>
        <pc:spChg chg="mod">
          <ac:chgData name="Kimberly Lopez" userId="a7bd50006547b65e" providerId="LiveId" clId="{F8242960-35F4-425C-A2F1-3C19E623D760}" dt="2021-09-03T03:41:59.949" v="5439" actId="5793"/>
          <ac:spMkLst>
            <pc:docMk/>
            <pc:sldMk cId="3551427027" sldId="411"/>
            <ac:spMk id="6" creationId="{9475AB01-221F-4BEF-B92E-B11B42692E48}"/>
          </ac:spMkLst>
        </pc:spChg>
        <pc:spChg chg="mod">
          <ac:chgData name="Kimberly Lopez" userId="a7bd50006547b65e" providerId="LiveId" clId="{F8242960-35F4-425C-A2F1-3C19E623D760}" dt="2021-09-03T02:19:21.214" v="4968" actId="20577"/>
          <ac:spMkLst>
            <pc:docMk/>
            <pc:sldMk cId="3551427027" sldId="411"/>
            <ac:spMk id="17" creationId="{F0150DF7-4A8B-444C-8CA1-24A9B9191B80}"/>
          </ac:spMkLst>
        </pc:spChg>
        <pc:picChg chg="del">
          <ac:chgData name="Kimberly Lopez" userId="a7bd50006547b65e" providerId="LiveId" clId="{F8242960-35F4-425C-A2F1-3C19E623D760}" dt="2021-09-03T02:18:53.013" v="4928" actId="478"/>
          <ac:picMkLst>
            <pc:docMk/>
            <pc:sldMk cId="3551427027" sldId="411"/>
            <ac:picMk id="5" creationId="{F39805E7-BD73-4ADE-BD3D-0166F3855181}"/>
          </ac:picMkLst>
        </pc:picChg>
        <pc:picChg chg="add mod">
          <ac:chgData name="Kimberly Lopez" userId="a7bd50006547b65e" providerId="LiveId" clId="{F8242960-35F4-425C-A2F1-3C19E623D760}" dt="2021-09-03T03:33:50.136" v="5080" actId="1076"/>
          <ac:picMkLst>
            <pc:docMk/>
            <pc:sldMk cId="3551427027" sldId="411"/>
            <ac:picMk id="7" creationId="{769C5261-C6A2-4FF1-88F6-CDFF4F6A531C}"/>
          </ac:picMkLst>
        </pc:picChg>
        <pc:picChg chg="del">
          <ac:chgData name="Kimberly Lopez" userId="a7bd50006547b65e" providerId="LiveId" clId="{F8242960-35F4-425C-A2F1-3C19E623D760}" dt="2021-09-03T02:18:55.165" v="4932" actId="478"/>
          <ac:picMkLst>
            <pc:docMk/>
            <pc:sldMk cId="3551427027" sldId="411"/>
            <ac:picMk id="8" creationId="{FC062003-EB41-4F91-8B12-891550B9E376}"/>
          </ac:picMkLst>
        </pc:picChg>
        <pc:picChg chg="del">
          <ac:chgData name="Kimberly Lopez" userId="a7bd50006547b65e" providerId="LiveId" clId="{F8242960-35F4-425C-A2F1-3C19E623D760}" dt="2021-09-03T02:18:54.390" v="4930" actId="478"/>
          <ac:picMkLst>
            <pc:docMk/>
            <pc:sldMk cId="3551427027" sldId="411"/>
            <ac:picMk id="10" creationId="{07B3E26D-E601-4C1A-96F3-3408B503545F}"/>
          </ac:picMkLst>
        </pc:picChg>
        <pc:picChg chg="add mod">
          <ac:chgData name="Kimberly Lopez" userId="a7bd50006547b65e" providerId="LiveId" clId="{F8242960-35F4-425C-A2F1-3C19E623D760}" dt="2021-09-03T03:34:08.926" v="5084" actId="14100"/>
          <ac:picMkLst>
            <pc:docMk/>
            <pc:sldMk cId="3551427027" sldId="411"/>
            <ac:picMk id="11" creationId="{5A3A4188-5EAB-460F-8EB5-1F52187EDEF6}"/>
          </ac:picMkLst>
        </pc:picChg>
        <pc:picChg chg="del">
          <ac:chgData name="Kimberly Lopez" userId="a7bd50006547b65e" providerId="LiveId" clId="{F8242960-35F4-425C-A2F1-3C19E623D760}" dt="2021-09-03T02:18:53.856" v="4929" actId="478"/>
          <ac:picMkLst>
            <pc:docMk/>
            <pc:sldMk cId="3551427027" sldId="411"/>
            <ac:picMk id="12" creationId="{DE1EA018-7FC3-4E4E-BF03-CF45D3E59471}"/>
          </ac:picMkLst>
        </pc:picChg>
        <pc:picChg chg="del">
          <ac:chgData name="Kimberly Lopez" userId="a7bd50006547b65e" providerId="LiveId" clId="{F8242960-35F4-425C-A2F1-3C19E623D760}" dt="2021-09-03T02:18:54.762" v="4931" actId="478"/>
          <ac:picMkLst>
            <pc:docMk/>
            <pc:sldMk cId="3551427027" sldId="411"/>
            <ac:picMk id="14" creationId="{C3E394D2-7B82-4BED-B7B7-FFDAA3BA3A35}"/>
          </ac:picMkLst>
        </pc:picChg>
        <pc:picChg chg="add mod">
          <ac:chgData name="Kimberly Lopez" userId="a7bd50006547b65e" providerId="LiveId" clId="{F8242960-35F4-425C-A2F1-3C19E623D760}" dt="2021-09-03T03:36:05.398" v="5089" actId="1076"/>
          <ac:picMkLst>
            <pc:docMk/>
            <pc:sldMk cId="3551427027" sldId="411"/>
            <ac:picMk id="15" creationId="{660C7AD2-39A2-4144-BCB9-22DF70FF3907}"/>
          </ac:picMkLst>
        </pc:picChg>
        <pc:picChg chg="add mod">
          <ac:chgData name="Kimberly Lopez" userId="a7bd50006547b65e" providerId="LiveId" clId="{F8242960-35F4-425C-A2F1-3C19E623D760}" dt="2021-09-03T03:42:20.600" v="5446" actId="1076"/>
          <ac:picMkLst>
            <pc:docMk/>
            <pc:sldMk cId="3551427027" sldId="411"/>
            <ac:picMk id="18" creationId="{EFB6316A-42FC-4E4C-B64F-4851D2B042CE}"/>
          </ac:picMkLst>
        </pc:picChg>
      </pc:sldChg>
      <pc:sldChg chg="addSp delSp modSp new del mod modClrScheme chgLayout">
        <pc:chgData name="Kimberly Lopez" userId="a7bd50006547b65e" providerId="LiveId" clId="{F8242960-35F4-425C-A2F1-3C19E623D760}" dt="2021-09-03T03:45:15.830" v="5461" actId="47"/>
        <pc:sldMkLst>
          <pc:docMk/>
          <pc:sldMk cId="889047258" sldId="412"/>
        </pc:sldMkLst>
        <pc:spChg chg="del mod ord">
          <ac:chgData name="Kimberly Lopez" userId="a7bd50006547b65e" providerId="LiveId" clId="{F8242960-35F4-425C-A2F1-3C19E623D760}" dt="2021-09-03T03:44:24.087" v="5448" actId="700"/>
          <ac:spMkLst>
            <pc:docMk/>
            <pc:sldMk cId="889047258" sldId="412"/>
            <ac:spMk id="2" creationId="{972C1D3D-CB69-416B-9557-E91A8DA761FD}"/>
          </ac:spMkLst>
        </pc:spChg>
        <pc:spChg chg="del mod ord">
          <ac:chgData name="Kimberly Lopez" userId="a7bd50006547b65e" providerId="LiveId" clId="{F8242960-35F4-425C-A2F1-3C19E623D760}" dt="2021-09-03T03:44:24.087" v="5448" actId="700"/>
          <ac:spMkLst>
            <pc:docMk/>
            <pc:sldMk cId="889047258" sldId="412"/>
            <ac:spMk id="3" creationId="{30B63A92-7B66-45A8-BEB4-1BC8F48EB4E4}"/>
          </ac:spMkLst>
        </pc:spChg>
        <pc:spChg chg="add del mod ord">
          <ac:chgData name="Kimberly Lopez" userId="a7bd50006547b65e" providerId="LiveId" clId="{F8242960-35F4-425C-A2F1-3C19E623D760}" dt="2021-09-03T03:44:54.653" v="5451" actId="700"/>
          <ac:spMkLst>
            <pc:docMk/>
            <pc:sldMk cId="889047258" sldId="412"/>
            <ac:spMk id="4" creationId="{BC600543-D516-4559-8ED3-8F457BDFEE2F}"/>
          </ac:spMkLst>
        </pc:spChg>
        <pc:spChg chg="add del mod ord">
          <ac:chgData name="Kimberly Lopez" userId="a7bd50006547b65e" providerId="LiveId" clId="{F8242960-35F4-425C-A2F1-3C19E623D760}" dt="2021-09-03T03:44:54.653" v="5451" actId="700"/>
          <ac:spMkLst>
            <pc:docMk/>
            <pc:sldMk cId="889047258" sldId="412"/>
            <ac:spMk id="5" creationId="{EC353608-051D-41CD-A80B-6CE424710C12}"/>
          </ac:spMkLst>
        </pc:spChg>
        <pc:spChg chg="add del mod ord">
          <ac:chgData name="Kimberly Lopez" userId="a7bd50006547b65e" providerId="LiveId" clId="{F8242960-35F4-425C-A2F1-3C19E623D760}" dt="2021-09-03T03:44:54.653" v="5451" actId="700"/>
          <ac:spMkLst>
            <pc:docMk/>
            <pc:sldMk cId="889047258" sldId="412"/>
            <ac:spMk id="6" creationId="{710DF540-C547-4E48-A39B-1AB7595D6073}"/>
          </ac:spMkLst>
        </pc:spChg>
        <pc:spChg chg="add del mod ord">
          <ac:chgData name="Kimberly Lopez" userId="a7bd50006547b65e" providerId="LiveId" clId="{F8242960-35F4-425C-A2F1-3C19E623D760}" dt="2021-09-03T03:44:54.653" v="5451" actId="700"/>
          <ac:spMkLst>
            <pc:docMk/>
            <pc:sldMk cId="889047258" sldId="412"/>
            <ac:spMk id="7" creationId="{591B55A0-3E99-4F52-811A-A67A95C1768F}"/>
          </ac:spMkLst>
        </pc:spChg>
        <pc:spChg chg="add del mod ord">
          <ac:chgData name="Kimberly Lopez" userId="a7bd50006547b65e" providerId="LiveId" clId="{F8242960-35F4-425C-A2F1-3C19E623D760}" dt="2021-09-03T03:44:54.653" v="5451" actId="700"/>
          <ac:spMkLst>
            <pc:docMk/>
            <pc:sldMk cId="889047258" sldId="412"/>
            <ac:spMk id="8" creationId="{E3B6BEC0-18C3-46CD-88B7-CA4E64039906}"/>
          </ac:spMkLst>
        </pc:spChg>
        <pc:spChg chg="add del mod ord">
          <ac:chgData name="Kimberly Lopez" userId="a7bd50006547b65e" providerId="LiveId" clId="{F8242960-35F4-425C-A2F1-3C19E623D760}" dt="2021-09-03T03:44:54.653" v="5451" actId="700"/>
          <ac:spMkLst>
            <pc:docMk/>
            <pc:sldMk cId="889047258" sldId="412"/>
            <ac:spMk id="9" creationId="{E0E9D4F6-B0E1-421A-B424-1CBC13C3AB34}"/>
          </ac:spMkLst>
        </pc:spChg>
        <pc:spChg chg="add mod ord">
          <ac:chgData name="Kimberly Lopez" userId="a7bd50006547b65e" providerId="LiveId" clId="{F8242960-35F4-425C-A2F1-3C19E623D760}" dt="2021-09-03T03:44:54.653" v="5451" actId="700"/>
          <ac:spMkLst>
            <pc:docMk/>
            <pc:sldMk cId="889047258" sldId="412"/>
            <ac:spMk id="10" creationId="{D09AE016-4DE4-436D-A8B7-D7BD13DCB65E}"/>
          </ac:spMkLst>
        </pc:spChg>
        <pc:spChg chg="add del mod ord">
          <ac:chgData name="Kimberly Lopez" userId="a7bd50006547b65e" providerId="LiveId" clId="{F8242960-35F4-425C-A2F1-3C19E623D760}" dt="2021-09-03T03:44:59.441" v="5453" actId="478"/>
          <ac:spMkLst>
            <pc:docMk/>
            <pc:sldMk cId="889047258" sldId="412"/>
            <ac:spMk id="11" creationId="{C5BBBED3-B96B-4E49-A131-A46DF02BBC7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9187EA2-1E2C-415D-8869-17DF6A7282D3}" type="datetime1">
              <a:rPr lang="es-ES" smtClean="0"/>
              <a:t>15/09/2021</a:t>
            </a:fld>
            <a:endParaRPr lang="es-ES"/>
          </a:p>
        </p:txBody>
      </p:sp>
      <p:sp>
        <p:nvSpPr>
          <p:cNvPr id="4" name="Marcador de pie de página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s-ES" smtClean="0"/>
              <a:t>‹Nº›</a:t>
            </a:fld>
            <a:endParaRPr lang="es-E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FD43E-1502-4DDE-BF78-C419D6C58C54}" type="datetime1">
              <a:rPr lang="es-ES" noProof="0" smtClean="0"/>
              <a:t>15/09/2021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1A229-1AC0-4CE4-B6C0-BBFD00CF881E}" type="slidenum">
              <a:rPr lang="es-ES" noProof="0" smtClean="0"/>
              <a:t>‹Nº›</a:t>
            </a:fld>
            <a:endParaRPr lang="es-ES" noProof="0"/>
          </a:p>
        </p:txBody>
      </p:sp>
    </p:spTree>
    <p:extLst>
      <p:ext uri="{BB962C8B-B14F-4D97-AF65-F5344CB8AC3E}">
        <p14:creationId xmlns:p14="http://schemas.microsoft.com/office/powerpoint/2010/main" val="38567197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a:t>
            </a:fld>
            <a:endParaRPr lang="es-ES"/>
          </a:p>
        </p:txBody>
      </p:sp>
    </p:spTree>
    <p:extLst>
      <p:ext uri="{BB962C8B-B14F-4D97-AF65-F5344CB8AC3E}">
        <p14:creationId xmlns:p14="http://schemas.microsoft.com/office/powerpoint/2010/main" val="1849477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10</a:t>
            </a:fld>
            <a:endParaRPr lang="es-ES"/>
          </a:p>
        </p:txBody>
      </p:sp>
    </p:spTree>
    <p:extLst>
      <p:ext uri="{BB962C8B-B14F-4D97-AF65-F5344CB8AC3E}">
        <p14:creationId xmlns:p14="http://schemas.microsoft.com/office/powerpoint/2010/main" val="197435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11</a:t>
            </a:fld>
            <a:endParaRPr lang="es-ES"/>
          </a:p>
        </p:txBody>
      </p:sp>
    </p:spTree>
    <p:extLst>
      <p:ext uri="{BB962C8B-B14F-4D97-AF65-F5344CB8AC3E}">
        <p14:creationId xmlns:p14="http://schemas.microsoft.com/office/powerpoint/2010/main" val="53196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12</a:t>
            </a:fld>
            <a:endParaRPr lang="es-ES"/>
          </a:p>
        </p:txBody>
      </p:sp>
    </p:spTree>
    <p:extLst>
      <p:ext uri="{BB962C8B-B14F-4D97-AF65-F5344CB8AC3E}">
        <p14:creationId xmlns:p14="http://schemas.microsoft.com/office/powerpoint/2010/main" val="40524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2</a:t>
            </a:fld>
            <a:endParaRPr lang="es-ES"/>
          </a:p>
        </p:txBody>
      </p:sp>
    </p:spTree>
    <p:extLst>
      <p:ext uri="{BB962C8B-B14F-4D97-AF65-F5344CB8AC3E}">
        <p14:creationId xmlns:p14="http://schemas.microsoft.com/office/powerpoint/2010/main" val="27445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3</a:t>
            </a:fld>
            <a:endParaRPr lang="es-ES"/>
          </a:p>
        </p:txBody>
      </p:sp>
    </p:spTree>
    <p:extLst>
      <p:ext uri="{BB962C8B-B14F-4D97-AF65-F5344CB8AC3E}">
        <p14:creationId xmlns:p14="http://schemas.microsoft.com/office/powerpoint/2010/main" val="154824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4</a:t>
            </a:fld>
            <a:endParaRPr lang="es-ES"/>
          </a:p>
        </p:txBody>
      </p:sp>
    </p:spTree>
    <p:extLst>
      <p:ext uri="{BB962C8B-B14F-4D97-AF65-F5344CB8AC3E}">
        <p14:creationId xmlns:p14="http://schemas.microsoft.com/office/powerpoint/2010/main" val="373247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5</a:t>
            </a:fld>
            <a:endParaRPr lang="es-ES"/>
          </a:p>
        </p:txBody>
      </p:sp>
    </p:spTree>
    <p:extLst>
      <p:ext uri="{BB962C8B-B14F-4D97-AF65-F5344CB8AC3E}">
        <p14:creationId xmlns:p14="http://schemas.microsoft.com/office/powerpoint/2010/main" val="420720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6</a:t>
            </a:fld>
            <a:endParaRPr lang="es-ES"/>
          </a:p>
        </p:txBody>
      </p:sp>
    </p:spTree>
    <p:extLst>
      <p:ext uri="{BB962C8B-B14F-4D97-AF65-F5344CB8AC3E}">
        <p14:creationId xmlns:p14="http://schemas.microsoft.com/office/powerpoint/2010/main" val="173338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7</a:t>
            </a:fld>
            <a:endParaRPr lang="es-ES"/>
          </a:p>
        </p:txBody>
      </p:sp>
    </p:spTree>
    <p:extLst>
      <p:ext uri="{BB962C8B-B14F-4D97-AF65-F5344CB8AC3E}">
        <p14:creationId xmlns:p14="http://schemas.microsoft.com/office/powerpoint/2010/main" val="345466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8</a:t>
            </a:fld>
            <a:endParaRPr lang="es-ES"/>
          </a:p>
        </p:txBody>
      </p:sp>
    </p:spTree>
    <p:extLst>
      <p:ext uri="{BB962C8B-B14F-4D97-AF65-F5344CB8AC3E}">
        <p14:creationId xmlns:p14="http://schemas.microsoft.com/office/powerpoint/2010/main" val="188532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9</a:t>
            </a:fld>
            <a:endParaRPr lang="es-ES"/>
          </a:p>
        </p:txBody>
      </p:sp>
    </p:spTree>
    <p:extLst>
      <p:ext uri="{BB962C8B-B14F-4D97-AF65-F5344CB8AC3E}">
        <p14:creationId xmlns:p14="http://schemas.microsoft.com/office/powerpoint/2010/main" val="307868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de la presentación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ivisoria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divisoria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8" name="Conector recto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ivisoria_5">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9" name="Conector recto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ido con leyenda_1">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0" name="Conector recto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leyenda_2">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1" name="Conector recto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leyenda_3">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10" name="Conector recto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Marcador de texto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Título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leyenda_4">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texto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leyenda_5">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5" name="Conector recto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E47072A-F0E7-4A38-8730-2A654A9E5169}"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posición de texto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ción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9741A16-A630-46F1-90B3-096ECFBD8F39}"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texto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7" name="Conector recto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de la presentación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5F07FC88-FF43-4D70-BAF8-FA33885CC6BE}"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_5">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14" name="Conector recto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BFE48F-6FC7-48BA-94A1-49C4BA9029B8}"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n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4" name="Conector recto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_5">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7" name="Conector recto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 y contenido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4E796CA-6764-49B1-B14D-30A3BC8154F7}"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n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005F0C8-2E21-4CF6-9D6F-5FC203F0380A}"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n y contenido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992B473-0C9D-46CC-8D74-D838B938DDE2}"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y contenido_5">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9411587-9384-4E50-B4F0-70193E4B2E3A}"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5" name="Marcador de texto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la presentació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n con leyenda_1">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n con leyenda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7" name="Conector recto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 con leyenda_4">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n con leyenda_5">
    <p:spTree>
      <p:nvGrpSpPr>
        <p:cNvPr id="1" name=""/>
        <p:cNvGrpSpPr/>
        <p:nvPr/>
      </p:nvGrpSpPr>
      <p:grpSpPr>
        <a:xfrm>
          <a:off x="0" y="0"/>
          <a:ext cx="0" cy="0"/>
          <a:chOff x="0" y="0"/>
          <a:chExt cx="0" cy="0"/>
        </a:xfrm>
      </p:grpSpPr>
      <p:sp>
        <p:nvSpPr>
          <p:cNvPr id="8" name="Marcador de posición de imagen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formación general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047F5713-4823-4117-BED6-55343CC60AF4}"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2" name="Conector recto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formación general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F191FEAA-C963-49BA-BF00-86A0FBEE8163}"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_4">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E3028233-9E92-4E12-8474-A0F31EE3FCC9}"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1" name="Conector rec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formación general_5">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2A8B6CB3-6DDD-425F-8833-7FDB92F4C913}"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79" name="Conector recto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e la presentación_5">
    <p:bg>
      <p:bgPr>
        <a:solidFill>
          <a:schemeClr val="tx1"/>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DD6D41F-589E-4EF6-8834-9FB9D1BA6AE5}"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B68DDE7-810D-4CE7-8C18-312B4B907EBE}"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_4">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7F8647A-8EAA-474E-A1FF-1A7B0EE697D2}"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_5">
    <p:spTree>
      <p:nvGrpSpPr>
        <p:cNvPr id="1" name=""/>
        <p:cNvGrpSpPr/>
        <p:nvPr/>
      </p:nvGrpSpPr>
      <p:grpSpPr>
        <a:xfrm>
          <a:off x="0" y="0"/>
          <a:ext cx="0" cy="0"/>
          <a:chOff x="0" y="0"/>
          <a:chExt cx="0" cy="0"/>
        </a:xfrm>
      </p:grpSpPr>
      <p:sp>
        <p:nvSpPr>
          <p:cNvPr id="10" name="Marcador de posición de imagen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991D30C-6E3D-45E4-A3C7-2ED411886B54}" type="datetime1">
              <a:rPr lang="es-ES" noProof="0" smtClean="0"/>
              <a:t>15/09/2021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ivisora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2" name="Conector recto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6D886FC-A0B6-4729-BC5E-945C17DCA84D}" type="datetime1">
              <a:rPr lang="es-ES" noProof="0" smtClean="0"/>
              <a:t>15/09/2021</a:t>
            </a:fld>
            <a:endParaRPr lang="es-ES" noProof="0"/>
          </a:p>
        </p:txBody>
      </p:sp>
      <p:sp>
        <p:nvSpPr>
          <p:cNvPr id="5" name="Marcador de pie de página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
        <p:nvSpPr>
          <p:cNvPr id="6" name="Marcador de posición de número de diapositiva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es-ES" noProof="0" smtClean="0"/>
              <a:t>‹Nº›</a:t>
            </a:fld>
            <a:endParaRPr lang="es-ES"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63"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667"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hyperlink" Target="https://github.com/k-atara/ProyectoEMTECH.git" TargetMode="External"/><Relationship Id="rId4" Type="http://schemas.openxmlformats.org/officeDocument/2006/relationships/hyperlink" Target="https://github.com/k-atara/ProyectoEMTEC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21" descr="Mujer usando tableta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a:xfrm>
            <a:off x="1523999" y="5286195"/>
            <a:ext cx="6623957" cy="967648"/>
          </a:xfrm>
        </p:spPr>
        <p:txBody>
          <a:bodyPr rtlCol="0">
            <a:normAutofit/>
          </a:bodyPr>
          <a:lstStyle/>
          <a:p>
            <a:pPr rtl="0"/>
            <a:r>
              <a:rPr lang="es-ES" dirty="0"/>
              <a:t>ESTUDIANTE: KIMBERLY atara </a:t>
            </a:r>
            <a:r>
              <a:rPr lang="es-ES" dirty="0" err="1"/>
              <a:t>lopez</a:t>
            </a:r>
            <a:r>
              <a:rPr lang="es-ES" dirty="0"/>
              <a:t> Vazquez</a:t>
            </a:r>
          </a:p>
          <a:p>
            <a:pPr rtl="0"/>
            <a:r>
              <a:rPr lang="es-ES" dirty="0"/>
              <a:t>EXPERTO: Jaime Saúl Alonso Sánchez</a:t>
            </a:r>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5799364" cy="2387600"/>
          </a:xfrm>
        </p:spPr>
        <p:txBody>
          <a:bodyPr rtlCol="0"/>
          <a:lstStyle/>
          <a:p>
            <a:pPr rtl="0"/>
            <a:r>
              <a:rPr lang="es-ES" dirty="0"/>
              <a:t>Python - </a:t>
            </a:r>
            <a:r>
              <a:rPr lang="es-ES" dirty="0" err="1"/>
              <a:t>emtech</a:t>
            </a:r>
            <a:endParaRPr lang="es-ES" dirty="0"/>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Búsquedas categoría</a:t>
            </a:r>
          </a:p>
        </p:txBody>
      </p:sp>
      <p:sp>
        <p:nvSpPr>
          <p:cNvPr id="18" name="Título 21">
            <a:extLst>
              <a:ext uri="{FF2B5EF4-FFF2-40B4-BE49-F238E27FC236}">
                <a16:creationId xmlns:a16="http://schemas.microsoft.com/office/drawing/2014/main" id="{BED8BB72-97E4-4164-8850-DA4B6A9964F9}"/>
              </a:ext>
            </a:extLst>
          </p:cNvPr>
          <p:cNvSpPr>
            <a:spLocks noGrp="1"/>
          </p:cNvSpPr>
          <p:nvPr>
            <p:ph type="ctrTitle"/>
          </p:nvPr>
        </p:nvSpPr>
        <p:spPr>
          <a:xfrm>
            <a:off x="1273629" y="339645"/>
            <a:ext cx="10488061" cy="1002552"/>
          </a:xfrm>
        </p:spPr>
        <p:txBody>
          <a:bodyPr rtlCol="0"/>
          <a:lstStyle/>
          <a:p>
            <a:pPr rtl="0"/>
            <a:r>
              <a:rPr lang="es-ES" dirty="0"/>
              <a:t>DEFINICIÓN DE CÓDIGO</a:t>
            </a:r>
          </a:p>
        </p:txBody>
      </p:sp>
      <p:sp>
        <p:nvSpPr>
          <p:cNvPr id="20" name="Marcador de texto 16">
            <a:extLst>
              <a:ext uri="{FF2B5EF4-FFF2-40B4-BE49-F238E27FC236}">
                <a16:creationId xmlns:a16="http://schemas.microsoft.com/office/drawing/2014/main" id="{A73A3A6B-9D18-4E91-9A5E-EBBBEA32A675}"/>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04</a:t>
            </a:r>
          </a:p>
        </p:txBody>
      </p:sp>
      <p:sp>
        <p:nvSpPr>
          <p:cNvPr id="21" name="Marcador de contenido 4">
            <a:extLst>
              <a:ext uri="{FF2B5EF4-FFF2-40B4-BE49-F238E27FC236}">
                <a16:creationId xmlns:a16="http://schemas.microsoft.com/office/drawing/2014/main" id="{F3956D18-28AA-4C59-AE3E-96817999F482}"/>
              </a:ext>
            </a:extLst>
          </p:cNvPr>
          <p:cNvSpPr>
            <a:spLocks noGrp="1"/>
          </p:cNvSpPr>
          <p:nvPr>
            <p:ph sz="half" idx="1"/>
          </p:nvPr>
        </p:nvSpPr>
        <p:spPr>
          <a:xfrm>
            <a:off x="1627321" y="2330824"/>
            <a:ext cx="4693727" cy="3846139"/>
          </a:xfrm>
        </p:spPr>
        <p:txBody>
          <a:bodyPr>
            <a:normAutofit/>
          </a:bodyPr>
          <a:lstStyle/>
          <a:p>
            <a:r>
              <a:rPr lang="es-MX" sz="2400" dirty="0"/>
              <a:t>En esta lista muestra que los discos duros y los procesadores son los productos más buscados en la tienda.</a:t>
            </a:r>
          </a:p>
        </p:txBody>
      </p:sp>
      <p:pic>
        <p:nvPicPr>
          <p:cNvPr id="3" name="Imagen 2">
            <a:extLst>
              <a:ext uri="{FF2B5EF4-FFF2-40B4-BE49-F238E27FC236}">
                <a16:creationId xmlns:a16="http://schemas.microsoft.com/office/drawing/2014/main" id="{46143389-5D07-4093-897C-3F02E4B6E7EA}"/>
              </a:ext>
            </a:extLst>
          </p:cNvPr>
          <p:cNvPicPr>
            <a:picLocks noChangeAspect="1"/>
          </p:cNvPicPr>
          <p:nvPr/>
        </p:nvPicPr>
        <p:blipFill>
          <a:blip r:embed="rId3"/>
          <a:stretch>
            <a:fillRect/>
          </a:stretch>
        </p:blipFill>
        <p:spPr>
          <a:xfrm>
            <a:off x="1698908" y="4314745"/>
            <a:ext cx="4648200" cy="1952625"/>
          </a:xfrm>
          <a:prstGeom prst="rect">
            <a:avLst/>
          </a:prstGeom>
        </p:spPr>
      </p:pic>
      <p:pic>
        <p:nvPicPr>
          <p:cNvPr id="5" name="Imagen 4">
            <a:extLst>
              <a:ext uri="{FF2B5EF4-FFF2-40B4-BE49-F238E27FC236}">
                <a16:creationId xmlns:a16="http://schemas.microsoft.com/office/drawing/2014/main" id="{2110BF3D-E323-4095-A564-753652A6C945}"/>
              </a:ext>
            </a:extLst>
          </p:cNvPr>
          <p:cNvPicPr>
            <a:picLocks noChangeAspect="1"/>
          </p:cNvPicPr>
          <p:nvPr/>
        </p:nvPicPr>
        <p:blipFill>
          <a:blip r:embed="rId4"/>
          <a:stretch>
            <a:fillRect/>
          </a:stretch>
        </p:blipFill>
        <p:spPr>
          <a:xfrm>
            <a:off x="6607629" y="2343150"/>
            <a:ext cx="5410200" cy="2171700"/>
          </a:xfrm>
          <a:prstGeom prst="rect">
            <a:avLst/>
          </a:prstGeom>
        </p:spPr>
      </p:pic>
    </p:spTree>
    <p:extLst>
      <p:ext uri="{BB962C8B-B14F-4D97-AF65-F5344CB8AC3E}">
        <p14:creationId xmlns:p14="http://schemas.microsoft.com/office/powerpoint/2010/main" val="279578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Marcador de posición de imagen 7" descr="Un grupo de personas que ponen manos en una pila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Marcador de texto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lgn="just" rtl="0">
              <a:buNone/>
            </a:pPr>
            <a:r>
              <a:rPr lang="es-ES" dirty="0"/>
              <a:t>En conclusión, considero que el análisis de datos puede ayudar a mejorar la productividad de las empresas y los negocios, por ejemplo, a partir del análisis de ventas del podemos ver que productos son los más populares para seguir invirtiendo en los mismos y que productos no para no seguirlos ofreciendo. También nos podría ayudar a analizar a nuestros clientes y ofrecer un mejor servicio.</a:t>
            </a:r>
          </a:p>
        </p:txBody>
      </p:sp>
      <p:sp>
        <p:nvSpPr>
          <p:cNvPr id="21" name="Título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es-ES" dirty="0"/>
              <a:t>CONCLUSIÓN</a:t>
            </a:r>
          </a:p>
        </p:txBody>
      </p:sp>
      <p:sp>
        <p:nvSpPr>
          <p:cNvPr id="5" name="Marcador de texto 16">
            <a:extLst>
              <a:ext uri="{FF2B5EF4-FFF2-40B4-BE49-F238E27FC236}">
                <a16:creationId xmlns:a16="http://schemas.microsoft.com/office/drawing/2014/main" id="{FD28E1E7-A7FE-48B1-A061-AE164F03A30F}"/>
              </a:ext>
            </a:extLst>
          </p:cNvPr>
          <p:cNvSpPr txBox="1">
            <a:spLocks/>
          </p:cNvSpPr>
          <p:nvPr/>
        </p:nvSpPr>
        <p:spPr>
          <a:xfrm>
            <a:off x="11021369" y="5984422"/>
            <a:ext cx="740321" cy="48834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lumMod val="95000"/>
                  </a:schemeClr>
                </a:solidFill>
              </a:rPr>
              <a:t>06</a:t>
            </a:r>
          </a:p>
        </p:txBody>
      </p:sp>
    </p:spTree>
    <p:extLst>
      <p:ext uri="{BB962C8B-B14F-4D97-AF65-F5344CB8AC3E}">
        <p14:creationId xmlns:p14="http://schemas.microsoft.com/office/powerpoint/2010/main" val="216782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es-ES" dirty="0"/>
              <a:t>¡MUCHAS GRACIAS!</a:t>
            </a:r>
          </a:p>
        </p:txBody>
      </p:sp>
      <p:sp>
        <p:nvSpPr>
          <p:cNvPr id="3" name="Marcador de texto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s-ES" dirty="0"/>
              <a:t>Kimberly Atara Lopez Vazquez	</a:t>
            </a:r>
          </a:p>
          <a:p>
            <a:pPr rtl="0"/>
            <a:r>
              <a:rPr lang="es-ES" dirty="0"/>
              <a:t>kimberlya.lopezv@gmail.com</a:t>
            </a:r>
          </a:p>
        </p:txBody>
      </p:sp>
      <p:pic>
        <p:nvPicPr>
          <p:cNvPr id="7" name="Marcador de posición de imagen 6" descr="Un grupo de personas sentadas en un escritorio">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
        <p:nvSpPr>
          <p:cNvPr id="6" name="CuadroTexto 5">
            <a:extLst>
              <a:ext uri="{FF2B5EF4-FFF2-40B4-BE49-F238E27FC236}">
                <a16:creationId xmlns:a16="http://schemas.microsoft.com/office/drawing/2014/main" id="{7CDC789F-A657-44F5-8D1D-8A9E59A75B9D}"/>
              </a:ext>
            </a:extLst>
          </p:cNvPr>
          <p:cNvSpPr txBox="1"/>
          <p:nvPr/>
        </p:nvSpPr>
        <p:spPr>
          <a:xfrm>
            <a:off x="1561420" y="5823182"/>
            <a:ext cx="6094638" cy="1077218"/>
          </a:xfrm>
          <a:prstGeom prst="rect">
            <a:avLst/>
          </a:prstGeom>
          <a:noFill/>
        </p:spPr>
        <p:txBody>
          <a:bodyPr wrap="square">
            <a:spAutoFit/>
          </a:bodyPr>
          <a:lstStyle/>
          <a:p>
            <a:r>
              <a:rPr lang="es-MX" sz="1600" dirty="0">
                <a:hlinkClick r:id="rId4"/>
              </a:rPr>
              <a:t>github.com/k-atara/</a:t>
            </a:r>
            <a:r>
              <a:rPr lang="es-MX" sz="1600" dirty="0" err="1">
                <a:hlinkClick r:id="rId4"/>
              </a:rPr>
              <a:t>ProyectoEMTECH</a:t>
            </a:r>
            <a:endParaRPr lang="es-MX" sz="1600" dirty="0"/>
          </a:p>
          <a:p>
            <a:r>
              <a:rPr lang="es-MX" sz="1600" dirty="0">
                <a:hlinkClick r:id="rId5"/>
              </a:rPr>
              <a:t>github.com/k-atara/ProyectoEMTECH.git</a:t>
            </a:r>
            <a:endParaRPr lang="es-MX" sz="1600" dirty="0"/>
          </a:p>
          <a:p>
            <a:endParaRPr lang="es-MX" sz="1600" dirty="0"/>
          </a:p>
          <a:p>
            <a:endParaRPr lang="es-MX" sz="1600" dirty="0"/>
          </a:p>
        </p:txBody>
      </p:sp>
    </p:spTree>
    <p:extLst>
      <p:ext uri="{BB962C8B-B14F-4D97-AF65-F5344CB8AC3E}">
        <p14:creationId xmlns:p14="http://schemas.microsoft.com/office/powerpoint/2010/main" val="348069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273629" y="1922610"/>
            <a:ext cx="8218808" cy="4061812"/>
          </a:xfrm>
        </p:spPr>
        <p:txBody>
          <a:bodyPr rtlCol="0">
            <a:normAutofit/>
          </a:bodyPr>
          <a:lstStyle/>
          <a:p>
            <a:pPr algn="just" rtl="0"/>
            <a:r>
              <a:rPr lang="es-ES" sz="2000" dirty="0"/>
              <a:t>Introducción………………………………………………………………………………………………01</a:t>
            </a:r>
          </a:p>
          <a:p>
            <a:pPr algn="just"/>
            <a:r>
              <a:rPr lang="es-ES" sz="2000" dirty="0"/>
              <a:t>Definición del código…………………………………………………………………………………02</a:t>
            </a:r>
          </a:p>
          <a:p>
            <a:pPr algn="just"/>
            <a:r>
              <a:rPr lang="es-ES" sz="2000" dirty="0"/>
              <a:t>Solución al problema…………………………………………………………………………………05</a:t>
            </a:r>
          </a:p>
          <a:p>
            <a:pPr algn="just"/>
            <a:r>
              <a:rPr lang="es-MX" sz="2000" dirty="0"/>
              <a:t>Conclusión</a:t>
            </a:r>
            <a:r>
              <a:rPr lang="es-ES" sz="2000" dirty="0"/>
              <a:t>………………………………………………………………………………………………...06</a:t>
            </a:r>
            <a:endParaRPr lang="es-MX" sz="2000" b="0" i="0" dirty="0">
              <a:solidFill>
                <a:srgbClr val="000000"/>
              </a:solidFill>
              <a:effectLst/>
              <a:latin typeface="Arial" panose="020B0604020202020204" pitchFamily="34" charset="0"/>
            </a:endParaRPr>
          </a:p>
          <a:p>
            <a:pPr algn="just" rtl="0"/>
            <a:endParaRPr lang="es-ES" dirty="0"/>
          </a:p>
        </p:txBody>
      </p:sp>
      <p:sp>
        <p:nvSpPr>
          <p:cNvPr id="14" name="Marcador de texto 16">
            <a:extLst>
              <a:ext uri="{FF2B5EF4-FFF2-40B4-BE49-F238E27FC236}">
                <a16:creationId xmlns:a16="http://schemas.microsoft.com/office/drawing/2014/main" id="{A6192F1B-1136-4C31-A617-64353DEC77C7}"/>
              </a:ext>
            </a:extLst>
          </p:cNvPr>
          <p:cNvSpPr>
            <a:spLocks noGrp="1"/>
          </p:cNvSpPr>
          <p:nvPr>
            <p:ph type="body" idx="13"/>
          </p:nvPr>
        </p:nvSpPr>
        <p:spPr>
          <a:xfrm>
            <a:off x="11021369" y="5984422"/>
            <a:ext cx="740321" cy="488345"/>
          </a:xfrm>
        </p:spPr>
        <p:txBody>
          <a:bodyPr rtlCol="0">
            <a:normAutofit/>
          </a:bodyPr>
          <a:lstStyle/>
          <a:p>
            <a:pPr lvl="0" rtl="0"/>
            <a:r>
              <a:rPr lang="es-ES" dirty="0"/>
              <a:t>00</a:t>
            </a:r>
          </a:p>
        </p:txBody>
      </p:sp>
    </p:spTree>
    <p:extLst>
      <p:ext uri="{BB962C8B-B14F-4D97-AF65-F5344CB8AC3E}">
        <p14:creationId xmlns:p14="http://schemas.microsoft.com/office/powerpoint/2010/main" val="384328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INTRODUCCIÓN</a:t>
            </a:r>
          </a:p>
        </p:txBody>
      </p:sp>
      <p:sp>
        <p:nvSpPr>
          <p:cNvPr id="10" name="Marcador de texto 16">
            <a:extLst>
              <a:ext uri="{FF2B5EF4-FFF2-40B4-BE49-F238E27FC236}">
                <a16:creationId xmlns:a16="http://schemas.microsoft.com/office/drawing/2014/main" id="{AA1376A8-2FB8-43DA-9BAB-17BAD02E0481}"/>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01</a:t>
            </a:r>
          </a:p>
        </p:txBody>
      </p:sp>
      <p:sp>
        <p:nvSpPr>
          <p:cNvPr id="18" name="Marcador de contenido 2">
            <a:extLst>
              <a:ext uri="{FF2B5EF4-FFF2-40B4-BE49-F238E27FC236}">
                <a16:creationId xmlns:a16="http://schemas.microsoft.com/office/drawing/2014/main" id="{D54DA929-3956-4F8A-BC78-DF5F44139297}"/>
              </a:ext>
            </a:extLst>
          </p:cNvPr>
          <p:cNvSpPr>
            <a:spLocks noGrp="1"/>
          </p:cNvSpPr>
          <p:nvPr>
            <p:ph sz="half" idx="1"/>
          </p:nvPr>
        </p:nvSpPr>
        <p:spPr>
          <a:xfrm>
            <a:off x="1273629" y="1922610"/>
            <a:ext cx="8218808" cy="4061812"/>
          </a:xfrm>
        </p:spPr>
        <p:txBody>
          <a:bodyPr rtlCol="0">
            <a:normAutofit/>
          </a:bodyPr>
          <a:lstStyle/>
          <a:p>
            <a:pPr algn="just" rtl="0"/>
            <a:r>
              <a:rPr lang="es-MX" sz="2000" dirty="0"/>
              <a:t>Este proyecto tiene la finalidad de aplicar los conceptos de Python aprendidos en el curso para el análisis y clasificación de datos de una tienda virtual llamada </a:t>
            </a:r>
            <a:r>
              <a:rPr lang="es-MX" sz="2000" dirty="0" err="1"/>
              <a:t>LifeStore</a:t>
            </a:r>
            <a:r>
              <a:rPr lang="es-MX" sz="2000" dirty="0"/>
              <a:t>, esta maneja una amplia gama de artículos, recientemente, la Gerencia de ventas, se percató que la empresa tiene una importante acumulación de inventario. Asimismo, se ha identificado una reducción en las búsquedas de un grupo importante de productos, lo que ha redundado en una disminución sustancial de sus ventas del último trimestre. </a:t>
            </a:r>
          </a:p>
          <a:p>
            <a:pPr algn="just" rtl="0"/>
            <a:endParaRPr lang="es-MX" sz="2000" b="0" i="0" dirty="0">
              <a:solidFill>
                <a:srgbClr val="000000"/>
              </a:solidFill>
              <a:effectLst/>
              <a:latin typeface="Arial" panose="020B0604020202020204" pitchFamily="34" charset="0"/>
            </a:endParaRPr>
          </a:p>
          <a:p>
            <a:pPr algn="just" rtl="0"/>
            <a:endParaRPr lang="es-ES" dirty="0"/>
          </a:p>
        </p:txBody>
      </p:sp>
      <p:pic>
        <p:nvPicPr>
          <p:cNvPr id="2050" name="Picture 2" descr="Download Ciencias De La Computacion Png - Full Size PNG Image - PNGkit">
            <a:extLst>
              <a:ext uri="{FF2B5EF4-FFF2-40B4-BE49-F238E27FC236}">
                <a16:creationId xmlns:a16="http://schemas.microsoft.com/office/drawing/2014/main" id="{C6C4966A-EDAB-427D-A747-CFCADBA82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204" y="3096835"/>
            <a:ext cx="374332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5" descr="Personas que están revisando planos de planta">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5"/>
            <a:ext cx="4509407" cy="632911"/>
          </a:xfrm>
        </p:spPr>
        <p:txBody>
          <a:bodyPr rtlCol="0">
            <a:normAutofit fontScale="92500"/>
          </a:bodyPr>
          <a:lstStyle/>
          <a:p>
            <a:pPr rtl="0"/>
            <a:r>
              <a:rPr lang="es-MX" dirty="0"/>
              <a:t>Código explicado describiendo sus procesos y variables.</a:t>
            </a:r>
            <a:endParaRPr lang="es-ES" dirty="0">
              <a:solidFill>
                <a:schemeClr val="bg1"/>
              </a:solidFill>
            </a:endParaRPr>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es-ES" dirty="0"/>
              <a:t>DEFINICIÓN DE CÓDIGO</a:t>
            </a:r>
            <a:endParaRPr lang="es-ES" dirty="0">
              <a:solidFill>
                <a:schemeClr val="bg1"/>
              </a:solidFill>
            </a:endParaRPr>
          </a:p>
        </p:txBody>
      </p:sp>
      <p:sp>
        <p:nvSpPr>
          <p:cNvPr id="7" name="Marcador de texto 16">
            <a:extLst>
              <a:ext uri="{FF2B5EF4-FFF2-40B4-BE49-F238E27FC236}">
                <a16:creationId xmlns:a16="http://schemas.microsoft.com/office/drawing/2014/main" id="{699F6FAB-B41E-4963-8968-F29AD5EE3EE2}"/>
              </a:ext>
            </a:extLst>
          </p:cNvPr>
          <p:cNvSpPr txBox="1">
            <a:spLocks/>
          </p:cNvSpPr>
          <p:nvPr/>
        </p:nvSpPr>
        <p:spPr>
          <a:xfrm>
            <a:off x="11021369" y="5984422"/>
            <a:ext cx="740321" cy="48834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dirty="0"/>
              <a:t>02</a:t>
            </a:r>
          </a:p>
        </p:txBody>
      </p:sp>
    </p:spTree>
    <p:extLst>
      <p:ext uri="{BB962C8B-B14F-4D97-AF65-F5344CB8AC3E}">
        <p14:creationId xmlns:p14="http://schemas.microsoft.com/office/powerpoint/2010/main" val="40678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DEFINICIÓN DE CÓDIGO</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3653598"/>
          </a:xfrm>
        </p:spPr>
        <p:txBody>
          <a:bodyPr rtlCol="0">
            <a:normAutofit/>
          </a:bodyPr>
          <a:lstStyle/>
          <a:p>
            <a:pPr algn="just" rtl="0"/>
            <a:r>
              <a:rPr lang="es-MX" dirty="0">
                <a:solidFill>
                  <a:srgbClr val="000000"/>
                </a:solidFill>
                <a:latin typeface="Arial" panose="020B0604020202020204" pitchFamily="34" charset="0"/>
              </a:rPr>
              <a:t>Listas</a:t>
            </a:r>
          </a:p>
          <a:p>
            <a:pPr algn="just" rtl="0"/>
            <a:r>
              <a:rPr lang="es-MX" dirty="0">
                <a:solidFill>
                  <a:srgbClr val="000000"/>
                </a:solidFill>
                <a:latin typeface="Arial" panose="020B0604020202020204" pitchFamily="34" charset="0"/>
              </a:rPr>
              <a:t>For</a:t>
            </a:r>
          </a:p>
          <a:p>
            <a:pPr algn="just" rtl="0"/>
            <a:r>
              <a:rPr lang="es-MX" dirty="0" err="1">
                <a:solidFill>
                  <a:srgbClr val="000000"/>
                </a:solidFill>
                <a:latin typeface="Arial" panose="020B0604020202020204" pitchFamily="34" charset="0"/>
              </a:rPr>
              <a:t>While</a:t>
            </a:r>
            <a:endParaRPr lang="es-MX" dirty="0">
              <a:solidFill>
                <a:srgbClr val="000000"/>
              </a:solidFill>
              <a:latin typeface="Arial" panose="020B0604020202020204" pitchFamily="34" charset="0"/>
            </a:endParaRPr>
          </a:p>
          <a:p>
            <a:pPr algn="just" rtl="0"/>
            <a:r>
              <a:rPr lang="es-MX" dirty="0">
                <a:solidFill>
                  <a:srgbClr val="000000"/>
                </a:solidFill>
                <a:latin typeface="Arial" panose="020B0604020202020204" pitchFamily="34" charset="0"/>
              </a:rPr>
              <a:t>break</a:t>
            </a:r>
          </a:p>
          <a:p>
            <a:pPr algn="just" rtl="0"/>
            <a:r>
              <a:rPr lang="es-MX" dirty="0" err="1">
                <a:solidFill>
                  <a:srgbClr val="000000"/>
                </a:solidFill>
                <a:latin typeface="Arial" panose="020B0604020202020204" pitchFamily="34" charset="0"/>
              </a:rPr>
              <a:t>Int</a:t>
            </a:r>
            <a:endParaRPr lang="es-MX" dirty="0">
              <a:solidFill>
                <a:srgbClr val="000000"/>
              </a:solidFill>
              <a:latin typeface="Arial" panose="020B0604020202020204" pitchFamily="34" charset="0"/>
            </a:endParaRPr>
          </a:p>
          <a:p>
            <a:pPr algn="just" rtl="0"/>
            <a:r>
              <a:rPr lang="es-MX" dirty="0" err="1">
                <a:solidFill>
                  <a:srgbClr val="000000"/>
                </a:solidFill>
                <a:latin typeface="Arial" panose="020B0604020202020204" pitchFamily="34" charset="0"/>
              </a:rPr>
              <a:t>String</a:t>
            </a:r>
            <a:endParaRPr lang="es-MX" dirty="0">
              <a:solidFill>
                <a:srgbClr val="000000"/>
              </a:solidFill>
              <a:latin typeface="Arial" panose="020B0604020202020204" pitchFamily="34" charset="0"/>
            </a:endParaRPr>
          </a:p>
          <a:p>
            <a:pPr algn="just" rtl="0"/>
            <a:r>
              <a:rPr lang="es-MX" dirty="0" err="1">
                <a:solidFill>
                  <a:srgbClr val="000000"/>
                </a:solidFill>
                <a:latin typeface="Arial" panose="020B0604020202020204" pitchFamily="34" charset="0"/>
              </a:rPr>
              <a:t>append</a:t>
            </a:r>
            <a:endParaRPr lang="es-MX" dirty="0">
              <a:solidFill>
                <a:srgbClr val="000000"/>
              </a:solidFill>
              <a:latin typeface="Arial" panose="020B0604020202020204" pitchFamily="34" charset="0"/>
            </a:endParaRPr>
          </a:p>
          <a:p>
            <a:pPr algn="just" rtl="0"/>
            <a:r>
              <a:rPr lang="es-MX" dirty="0" err="1">
                <a:solidFill>
                  <a:srgbClr val="000000"/>
                </a:solidFill>
                <a:latin typeface="Arial" panose="020B0604020202020204" pitchFamily="34" charset="0"/>
              </a:rPr>
              <a:t>etc</a:t>
            </a:r>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En el código utilicé:</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Código</a:t>
            </a:r>
          </a:p>
        </p:txBody>
      </p:sp>
      <p:sp>
        <p:nvSpPr>
          <p:cNvPr id="11" name="Marcador de texto 16">
            <a:extLst>
              <a:ext uri="{FF2B5EF4-FFF2-40B4-BE49-F238E27FC236}">
                <a16:creationId xmlns:a16="http://schemas.microsoft.com/office/drawing/2014/main" id="{234A9FEF-49CA-4C4A-B827-4115A52C9A26}"/>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03</a:t>
            </a:r>
          </a:p>
        </p:txBody>
      </p:sp>
      <p:sp>
        <p:nvSpPr>
          <p:cNvPr id="5" name="Marcador de contenido 4">
            <a:extLst>
              <a:ext uri="{FF2B5EF4-FFF2-40B4-BE49-F238E27FC236}">
                <a16:creationId xmlns:a16="http://schemas.microsoft.com/office/drawing/2014/main" id="{93C8BA20-EE70-4ABF-9D94-5BDACDD55557}"/>
              </a:ext>
            </a:extLst>
          </p:cNvPr>
          <p:cNvSpPr>
            <a:spLocks noGrp="1"/>
          </p:cNvSpPr>
          <p:nvPr>
            <p:ph sz="half" idx="2"/>
          </p:nvPr>
        </p:nvSpPr>
        <p:spPr/>
        <p:txBody>
          <a:bodyPr/>
          <a:lstStyle/>
          <a:p>
            <a:endParaRPr lang="es-MX"/>
          </a:p>
        </p:txBody>
      </p:sp>
      <p:pic>
        <p:nvPicPr>
          <p:cNvPr id="8" name="Imagen 7">
            <a:extLst>
              <a:ext uri="{FF2B5EF4-FFF2-40B4-BE49-F238E27FC236}">
                <a16:creationId xmlns:a16="http://schemas.microsoft.com/office/drawing/2014/main" id="{D9EDB25E-B9AE-43C7-B2E2-449F2663A688}"/>
              </a:ext>
            </a:extLst>
          </p:cNvPr>
          <p:cNvPicPr>
            <a:picLocks noChangeAspect="1"/>
          </p:cNvPicPr>
          <p:nvPr/>
        </p:nvPicPr>
        <p:blipFill>
          <a:blip r:embed="rId3"/>
          <a:stretch>
            <a:fillRect/>
          </a:stretch>
        </p:blipFill>
        <p:spPr>
          <a:xfrm>
            <a:off x="6964135" y="2292652"/>
            <a:ext cx="4575656" cy="4253775"/>
          </a:xfrm>
          <a:prstGeom prst="rect">
            <a:avLst/>
          </a:prstGeom>
        </p:spPr>
      </p:pic>
    </p:spTree>
    <p:extLst>
      <p:ext uri="{BB962C8B-B14F-4D97-AF65-F5344CB8AC3E}">
        <p14:creationId xmlns:p14="http://schemas.microsoft.com/office/powerpoint/2010/main" val="255984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RESULTADOS</a:t>
            </a:r>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lnSpcReduction="10000"/>
          </a:bodyPr>
          <a:lstStyle/>
          <a:p>
            <a:pPr lvl="0" rtl="0"/>
            <a:r>
              <a:rPr lang="es-ES" dirty="0"/>
              <a:t>Productos más vendidos y </a:t>
            </a:r>
            <a:r>
              <a:rPr lang="es-ES" dirty="0" err="1"/>
              <a:t>resagados</a:t>
            </a:r>
            <a:endParaRPr lang="es-ES" dirty="0"/>
          </a:p>
        </p:txBody>
      </p:sp>
      <p:sp>
        <p:nvSpPr>
          <p:cNvPr id="13" name="Marcador de texto 16">
            <a:extLst>
              <a:ext uri="{FF2B5EF4-FFF2-40B4-BE49-F238E27FC236}">
                <a16:creationId xmlns:a16="http://schemas.microsoft.com/office/drawing/2014/main" id="{C22506F4-E295-4A30-9E9A-C78DFB3F5E9E}"/>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05</a:t>
            </a:r>
          </a:p>
        </p:txBody>
      </p:sp>
      <p:sp>
        <p:nvSpPr>
          <p:cNvPr id="5" name="Marcador de contenido 4">
            <a:extLst>
              <a:ext uri="{FF2B5EF4-FFF2-40B4-BE49-F238E27FC236}">
                <a16:creationId xmlns:a16="http://schemas.microsoft.com/office/drawing/2014/main" id="{C8C16826-B6FE-4C56-8B7C-F0B9B89A510E}"/>
              </a:ext>
            </a:extLst>
          </p:cNvPr>
          <p:cNvSpPr>
            <a:spLocks noGrp="1"/>
          </p:cNvSpPr>
          <p:nvPr>
            <p:ph sz="half" idx="1"/>
          </p:nvPr>
        </p:nvSpPr>
        <p:spPr/>
        <p:txBody>
          <a:bodyPr>
            <a:normAutofit/>
          </a:bodyPr>
          <a:lstStyle/>
          <a:p>
            <a:r>
              <a:rPr lang="es-MX" sz="2400" dirty="0"/>
              <a:t>Podemos ver que el producto más vendido fue la SSD Kingston A400 con 50 productos vendidos.</a:t>
            </a:r>
          </a:p>
          <a:p>
            <a:r>
              <a:rPr lang="es-MX" sz="2400" dirty="0"/>
              <a:t>Los más rezagados podrían ser aquellos que no tienen ventas, sino estan en la lista de ventas se consideran como rezagados.</a:t>
            </a:r>
          </a:p>
        </p:txBody>
      </p:sp>
      <p:pic>
        <p:nvPicPr>
          <p:cNvPr id="12" name="Imagen 11">
            <a:extLst>
              <a:ext uri="{FF2B5EF4-FFF2-40B4-BE49-F238E27FC236}">
                <a16:creationId xmlns:a16="http://schemas.microsoft.com/office/drawing/2014/main" id="{2ECAD6BD-BB37-4DD4-8C81-967E398A1611}"/>
              </a:ext>
            </a:extLst>
          </p:cNvPr>
          <p:cNvPicPr>
            <a:picLocks noChangeAspect="1"/>
          </p:cNvPicPr>
          <p:nvPr/>
        </p:nvPicPr>
        <p:blipFill>
          <a:blip r:embed="rId3"/>
          <a:stretch>
            <a:fillRect/>
          </a:stretch>
        </p:blipFill>
        <p:spPr>
          <a:xfrm>
            <a:off x="6852859" y="48267"/>
            <a:ext cx="4672155" cy="2985434"/>
          </a:xfrm>
          <a:prstGeom prst="rect">
            <a:avLst/>
          </a:prstGeom>
        </p:spPr>
      </p:pic>
      <p:pic>
        <p:nvPicPr>
          <p:cNvPr id="18" name="Imagen 17">
            <a:extLst>
              <a:ext uri="{FF2B5EF4-FFF2-40B4-BE49-F238E27FC236}">
                <a16:creationId xmlns:a16="http://schemas.microsoft.com/office/drawing/2014/main" id="{E19C249C-D35E-4C90-A7E7-7153AFFD48F8}"/>
              </a:ext>
            </a:extLst>
          </p:cNvPr>
          <p:cNvPicPr>
            <a:picLocks noChangeAspect="1"/>
          </p:cNvPicPr>
          <p:nvPr/>
        </p:nvPicPr>
        <p:blipFill>
          <a:blip r:embed="rId4"/>
          <a:stretch>
            <a:fillRect/>
          </a:stretch>
        </p:blipFill>
        <p:spPr>
          <a:xfrm>
            <a:off x="6852860" y="3716059"/>
            <a:ext cx="4672155" cy="3093674"/>
          </a:xfrm>
          <a:prstGeom prst="rect">
            <a:avLst/>
          </a:prstGeom>
        </p:spPr>
      </p:pic>
      <p:pic>
        <p:nvPicPr>
          <p:cNvPr id="23" name="Imagen 22">
            <a:extLst>
              <a:ext uri="{FF2B5EF4-FFF2-40B4-BE49-F238E27FC236}">
                <a16:creationId xmlns:a16="http://schemas.microsoft.com/office/drawing/2014/main" id="{7C031182-94D0-4826-B5EA-132C1338E8AB}"/>
              </a:ext>
            </a:extLst>
          </p:cNvPr>
          <p:cNvPicPr>
            <a:picLocks noChangeAspect="1"/>
          </p:cNvPicPr>
          <p:nvPr/>
        </p:nvPicPr>
        <p:blipFill>
          <a:blip r:embed="rId5"/>
          <a:stretch>
            <a:fillRect/>
          </a:stretch>
        </p:blipFill>
        <p:spPr>
          <a:xfrm>
            <a:off x="1627322" y="5285619"/>
            <a:ext cx="3324225" cy="942975"/>
          </a:xfrm>
          <a:prstGeom prst="rect">
            <a:avLst/>
          </a:prstGeom>
        </p:spPr>
      </p:pic>
      <p:pic>
        <p:nvPicPr>
          <p:cNvPr id="25" name="Imagen 24">
            <a:extLst>
              <a:ext uri="{FF2B5EF4-FFF2-40B4-BE49-F238E27FC236}">
                <a16:creationId xmlns:a16="http://schemas.microsoft.com/office/drawing/2014/main" id="{D2F7793A-8E91-4230-ABE6-8A5A4743AA4A}"/>
              </a:ext>
            </a:extLst>
          </p:cNvPr>
          <p:cNvPicPr>
            <a:picLocks noChangeAspect="1"/>
          </p:cNvPicPr>
          <p:nvPr/>
        </p:nvPicPr>
        <p:blipFill>
          <a:blip r:embed="rId6"/>
          <a:stretch>
            <a:fillRect/>
          </a:stretch>
        </p:blipFill>
        <p:spPr>
          <a:xfrm>
            <a:off x="6831288" y="3110280"/>
            <a:ext cx="4693727" cy="432850"/>
          </a:xfrm>
          <a:prstGeom prst="rect">
            <a:avLst/>
          </a:prstGeom>
        </p:spPr>
      </p:pic>
    </p:spTree>
    <p:extLst>
      <p:ext uri="{BB962C8B-B14F-4D97-AF65-F5344CB8AC3E}">
        <p14:creationId xmlns:p14="http://schemas.microsoft.com/office/powerpoint/2010/main" val="261263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RESULTADOS</a:t>
            </a:r>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lnSpcReduction="10000"/>
          </a:bodyPr>
          <a:lstStyle/>
          <a:p>
            <a:pPr lvl="0" rtl="0"/>
            <a:r>
              <a:rPr lang="es-ES" dirty="0"/>
              <a:t>Productos más vendidos por categoría</a:t>
            </a:r>
          </a:p>
        </p:txBody>
      </p:sp>
      <p:sp>
        <p:nvSpPr>
          <p:cNvPr id="13" name="Marcador de texto 16">
            <a:extLst>
              <a:ext uri="{FF2B5EF4-FFF2-40B4-BE49-F238E27FC236}">
                <a16:creationId xmlns:a16="http://schemas.microsoft.com/office/drawing/2014/main" id="{C22506F4-E295-4A30-9E9A-C78DFB3F5E9E}"/>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05</a:t>
            </a:r>
          </a:p>
        </p:txBody>
      </p:sp>
      <p:sp>
        <p:nvSpPr>
          <p:cNvPr id="5" name="Marcador de contenido 4">
            <a:extLst>
              <a:ext uri="{FF2B5EF4-FFF2-40B4-BE49-F238E27FC236}">
                <a16:creationId xmlns:a16="http://schemas.microsoft.com/office/drawing/2014/main" id="{C8C16826-B6FE-4C56-8B7C-F0B9B89A510E}"/>
              </a:ext>
            </a:extLst>
          </p:cNvPr>
          <p:cNvSpPr>
            <a:spLocks noGrp="1"/>
          </p:cNvSpPr>
          <p:nvPr>
            <p:ph sz="half" idx="1"/>
          </p:nvPr>
        </p:nvSpPr>
        <p:spPr/>
        <p:txBody>
          <a:bodyPr>
            <a:normAutofit/>
          </a:bodyPr>
          <a:lstStyle/>
          <a:p>
            <a:r>
              <a:rPr lang="es-MX" sz="2400" dirty="0"/>
              <a:t>Con la lista de ventas generé otra lista de categorías productos para ir sumando los que pertenecían a la misma y así poder visualizar cuantos productos por categoría se habían vendido.</a:t>
            </a:r>
          </a:p>
          <a:p>
            <a:r>
              <a:rPr lang="es-MX" sz="2400" dirty="0"/>
              <a:t>Como podemos observar los procesadores y discos duros se vendieron más en la temporada.</a:t>
            </a:r>
          </a:p>
        </p:txBody>
      </p:sp>
      <p:pic>
        <p:nvPicPr>
          <p:cNvPr id="6" name="Imagen 5">
            <a:extLst>
              <a:ext uri="{FF2B5EF4-FFF2-40B4-BE49-F238E27FC236}">
                <a16:creationId xmlns:a16="http://schemas.microsoft.com/office/drawing/2014/main" id="{6CD7D684-4477-4955-A87C-C3CDE377EE1F}"/>
              </a:ext>
            </a:extLst>
          </p:cNvPr>
          <p:cNvPicPr>
            <a:picLocks noChangeAspect="1"/>
          </p:cNvPicPr>
          <p:nvPr/>
        </p:nvPicPr>
        <p:blipFill>
          <a:blip r:embed="rId3"/>
          <a:stretch>
            <a:fillRect/>
          </a:stretch>
        </p:blipFill>
        <p:spPr>
          <a:xfrm>
            <a:off x="6810639" y="4393935"/>
            <a:ext cx="4210730" cy="1798333"/>
          </a:xfrm>
          <a:prstGeom prst="rect">
            <a:avLst/>
          </a:prstGeom>
        </p:spPr>
      </p:pic>
      <p:pic>
        <p:nvPicPr>
          <p:cNvPr id="14" name="Imagen 13">
            <a:extLst>
              <a:ext uri="{FF2B5EF4-FFF2-40B4-BE49-F238E27FC236}">
                <a16:creationId xmlns:a16="http://schemas.microsoft.com/office/drawing/2014/main" id="{B9553E61-8CB8-4BC9-88D5-60F0A3DAF050}"/>
              </a:ext>
            </a:extLst>
          </p:cNvPr>
          <p:cNvPicPr>
            <a:picLocks noChangeAspect="1"/>
          </p:cNvPicPr>
          <p:nvPr/>
        </p:nvPicPr>
        <p:blipFill>
          <a:blip r:embed="rId4"/>
          <a:stretch>
            <a:fillRect/>
          </a:stretch>
        </p:blipFill>
        <p:spPr>
          <a:xfrm>
            <a:off x="6810639" y="385233"/>
            <a:ext cx="4210730" cy="3764752"/>
          </a:xfrm>
          <a:prstGeom prst="rect">
            <a:avLst/>
          </a:prstGeom>
        </p:spPr>
      </p:pic>
    </p:spTree>
    <p:extLst>
      <p:ext uri="{BB962C8B-B14F-4D97-AF65-F5344CB8AC3E}">
        <p14:creationId xmlns:p14="http://schemas.microsoft.com/office/powerpoint/2010/main" val="159948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SOLUCIÓN AL PROBLEMA</a:t>
            </a:r>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4672156" cy="1878618"/>
          </a:xfrm>
        </p:spPr>
        <p:txBody>
          <a:bodyPr rtlCol="0">
            <a:normAutofit fontScale="85000" lnSpcReduction="10000"/>
          </a:bodyPr>
          <a:lstStyle/>
          <a:p>
            <a:pPr lvl="0" algn="just" rtl="0"/>
            <a:r>
              <a:rPr lang="es-MX" dirty="0"/>
              <a:t>Sugerir una estrategia de productos a retirar del mercado así como sugerencia de cómo reducir la acumulación de inventario considerando los datos de ingresos y ventas mensuales. </a:t>
            </a:r>
            <a:endParaRPr lang="es-ES" dirty="0"/>
          </a:p>
        </p:txBody>
      </p:sp>
      <p:sp>
        <p:nvSpPr>
          <p:cNvPr id="13" name="Marcador de texto 16">
            <a:extLst>
              <a:ext uri="{FF2B5EF4-FFF2-40B4-BE49-F238E27FC236}">
                <a16:creationId xmlns:a16="http://schemas.microsoft.com/office/drawing/2014/main" id="{C22506F4-E295-4A30-9E9A-C78DFB3F5E9E}"/>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05</a:t>
            </a:r>
          </a:p>
        </p:txBody>
      </p:sp>
      <p:sp>
        <p:nvSpPr>
          <p:cNvPr id="5" name="Marcador de contenido 4">
            <a:extLst>
              <a:ext uri="{FF2B5EF4-FFF2-40B4-BE49-F238E27FC236}">
                <a16:creationId xmlns:a16="http://schemas.microsoft.com/office/drawing/2014/main" id="{C8C16826-B6FE-4C56-8B7C-F0B9B89A510E}"/>
              </a:ext>
            </a:extLst>
          </p:cNvPr>
          <p:cNvSpPr>
            <a:spLocks noGrp="1"/>
          </p:cNvSpPr>
          <p:nvPr>
            <p:ph sz="half" idx="1"/>
          </p:nvPr>
        </p:nvSpPr>
        <p:spPr>
          <a:xfrm>
            <a:off x="1627321" y="3429001"/>
            <a:ext cx="4693727" cy="3320332"/>
          </a:xfrm>
        </p:spPr>
        <p:txBody>
          <a:bodyPr>
            <a:normAutofit fontScale="70000" lnSpcReduction="20000"/>
          </a:bodyPr>
          <a:lstStyle/>
          <a:p>
            <a:r>
              <a:rPr lang="es-MX" sz="2400" dirty="0"/>
              <a:t>Pienso que lo mejor sería bueno ir sacando poco a poco los productos que no se estan vendiendo para ver si algunos quizá aumentan sus ventas en el proceso. Si tenemos muchos, podemos poner más publicidad del mismo, recomendar primero esos productos o darles una oferta a los clientes.</a:t>
            </a:r>
          </a:p>
          <a:p>
            <a:r>
              <a:rPr lang="es-MX" sz="2400" dirty="0"/>
              <a:t>Creo que no se debería de invertir mucho en cada tipo de producto, porque eso aumenta el riesgo de ir acumulando productos que no se venden en el negocio.</a:t>
            </a:r>
          </a:p>
          <a:p>
            <a:r>
              <a:rPr lang="es-MX" sz="2400" dirty="0"/>
              <a:t>También, creo que sería bueno hacer un estudio de mercado, hacer encuestas a nuestros clientes para ver que productos prefieren, de que marcas y costos. </a:t>
            </a:r>
          </a:p>
        </p:txBody>
      </p:sp>
      <p:pic>
        <p:nvPicPr>
          <p:cNvPr id="18" name="Imagen 17">
            <a:extLst>
              <a:ext uri="{FF2B5EF4-FFF2-40B4-BE49-F238E27FC236}">
                <a16:creationId xmlns:a16="http://schemas.microsoft.com/office/drawing/2014/main" id="{E19C249C-D35E-4C90-A7E7-7153AFFD48F8}"/>
              </a:ext>
            </a:extLst>
          </p:cNvPr>
          <p:cNvPicPr>
            <a:picLocks noChangeAspect="1"/>
          </p:cNvPicPr>
          <p:nvPr/>
        </p:nvPicPr>
        <p:blipFill>
          <a:blip r:embed="rId3"/>
          <a:stretch>
            <a:fillRect/>
          </a:stretch>
        </p:blipFill>
        <p:spPr>
          <a:xfrm>
            <a:off x="6299478" y="1468740"/>
            <a:ext cx="5014462" cy="3320333"/>
          </a:xfrm>
          <a:prstGeom prst="rect">
            <a:avLst/>
          </a:prstGeom>
        </p:spPr>
      </p:pic>
      <p:pic>
        <p:nvPicPr>
          <p:cNvPr id="1026" name="Picture 2" descr="Inicio | PSI Computación">
            <a:extLst>
              <a:ext uri="{FF2B5EF4-FFF2-40B4-BE49-F238E27FC236}">
                <a16:creationId xmlns:a16="http://schemas.microsoft.com/office/drawing/2014/main" id="{819EE035-5AB1-461D-8B1D-3D0EC6E0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324" y="4479594"/>
            <a:ext cx="2927933" cy="277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1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Búsquedas</a:t>
            </a:r>
          </a:p>
        </p:txBody>
      </p:sp>
      <p:sp>
        <p:nvSpPr>
          <p:cNvPr id="18" name="Título 21">
            <a:extLst>
              <a:ext uri="{FF2B5EF4-FFF2-40B4-BE49-F238E27FC236}">
                <a16:creationId xmlns:a16="http://schemas.microsoft.com/office/drawing/2014/main" id="{BED8BB72-97E4-4164-8850-DA4B6A9964F9}"/>
              </a:ext>
            </a:extLst>
          </p:cNvPr>
          <p:cNvSpPr>
            <a:spLocks noGrp="1"/>
          </p:cNvSpPr>
          <p:nvPr>
            <p:ph type="ctrTitle"/>
          </p:nvPr>
        </p:nvSpPr>
        <p:spPr>
          <a:xfrm>
            <a:off x="1273629" y="339645"/>
            <a:ext cx="10488061" cy="1002552"/>
          </a:xfrm>
        </p:spPr>
        <p:txBody>
          <a:bodyPr rtlCol="0"/>
          <a:lstStyle/>
          <a:p>
            <a:pPr rtl="0"/>
            <a:r>
              <a:rPr lang="es-ES" dirty="0"/>
              <a:t>DEFINICIÓN DE CÓDIGO</a:t>
            </a:r>
          </a:p>
        </p:txBody>
      </p:sp>
      <p:sp>
        <p:nvSpPr>
          <p:cNvPr id="20" name="Marcador de texto 16">
            <a:extLst>
              <a:ext uri="{FF2B5EF4-FFF2-40B4-BE49-F238E27FC236}">
                <a16:creationId xmlns:a16="http://schemas.microsoft.com/office/drawing/2014/main" id="{A73A3A6B-9D18-4E91-9A5E-EBBBEA32A675}"/>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04</a:t>
            </a:r>
          </a:p>
        </p:txBody>
      </p:sp>
      <p:pic>
        <p:nvPicPr>
          <p:cNvPr id="14" name="Imagen 13">
            <a:extLst>
              <a:ext uri="{FF2B5EF4-FFF2-40B4-BE49-F238E27FC236}">
                <a16:creationId xmlns:a16="http://schemas.microsoft.com/office/drawing/2014/main" id="{D2BF6587-8619-49E6-8DD0-43D97E56B3A9}"/>
              </a:ext>
            </a:extLst>
          </p:cNvPr>
          <p:cNvPicPr>
            <a:picLocks noChangeAspect="1"/>
          </p:cNvPicPr>
          <p:nvPr/>
        </p:nvPicPr>
        <p:blipFill>
          <a:blip r:embed="rId3"/>
          <a:stretch>
            <a:fillRect/>
          </a:stretch>
        </p:blipFill>
        <p:spPr>
          <a:xfrm>
            <a:off x="6182344" y="1342197"/>
            <a:ext cx="5542682" cy="3274711"/>
          </a:xfrm>
          <a:prstGeom prst="rect">
            <a:avLst/>
          </a:prstGeom>
        </p:spPr>
      </p:pic>
      <p:sp>
        <p:nvSpPr>
          <p:cNvPr id="21" name="Marcador de contenido 4">
            <a:extLst>
              <a:ext uri="{FF2B5EF4-FFF2-40B4-BE49-F238E27FC236}">
                <a16:creationId xmlns:a16="http://schemas.microsoft.com/office/drawing/2014/main" id="{F3956D18-28AA-4C59-AE3E-96817999F482}"/>
              </a:ext>
            </a:extLst>
          </p:cNvPr>
          <p:cNvSpPr>
            <a:spLocks noGrp="1"/>
          </p:cNvSpPr>
          <p:nvPr>
            <p:ph sz="half" idx="1"/>
          </p:nvPr>
        </p:nvSpPr>
        <p:spPr>
          <a:xfrm>
            <a:off x="1627322" y="2330824"/>
            <a:ext cx="4382336" cy="1297385"/>
          </a:xfrm>
        </p:spPr>
        <p:txBody>
          <a:bodyPr>
            <a:normAutofit fontScale="62500" lnSpcReduction="20000"/>
          </a:bodyPr>
          <a:lstStyle/>
          <a:p>
            <a:r>
              <a:rPr lang="es-MX" sz="2400" dirty="0"/>
              <a:t>De acuerdo con la lista podemos ver que el producto más buscado fue la SSD Kingston A400 con 263, tiene lógica que se el más vendido también. Pero el número de búsquedas no coincide mucho con las ventas, así que debemos de buscar la razón por la que no estan comprando con nosotros.</a:t>
            </a:r>
          </a:p>
        </p:txBody>
      </p:sp>
      <p:pic>
        <p:nvPicPr>
          <p:cNvPr id="22" name="Imagen 21">
            <a:extLst>
              <a:ext uri="{FF2B5EF4-FFF2-40B4-BE49-F238E27FC236}">
                <a16:creationId xmlns:a16="http://schemas.microsoft.com/office/drawing/2014/main" id="{DD49D330-3F27-4124-836F-9CDDA77E7CF1}"/>
              </a:ext>
            </a:extLst>
          </p:cNvPr>
          <p:cNvPicPr>
            <a:picLocks noChangeAspect="1"/>
          </p:cNvPicPr>
          <p:nvPr/>
        </p:nvPicPr>
        <p:blipFill>
          <a:blip r:embed="rId4"/>
          <a:stretch>
            <a:fillRect/>
          </a:stretch>
        </p:blipFill>
        <p:spPr>
          <a:xfrm>
            <a:off x="6182344" y="4680404"/>
            <a:ext cx="5542682" cy="2111324"/>
          </a:xfrm>
          <a:prstGeom prst="rect">
            <a:avLst/>
          </a:prstGeom>
        </p:spPr>
      </p:pic>
      <p:pic>
        <p:nvPicPr>
          <p:cNvPr id="24" name="Imagen 23">
            <a:extLst>
              <a:ext uri="{FF2B5EF4-FFF2-40B4-BE49-F238E27FC236}">
                <a16:creationId xmlns:a16="http://schemas.microsoft.com/office/drawing/2014/main" id="{8F10FFE0-B447-4E6B-82C5-9B7D8581BB7E}"/>
              </a:ext>
            </a:extLst>
          </p:cNvPr>
          <p:cNvPicPr>
            <a:picLocks noChangeAspect="1"/>
          </p:cNvPicPr>
          <p:nvPr/>
        </p:nvPicPr>
        <p:blipFill>
          <a:blip r:embed="rId5"/>
          <a:stretch>
            <a:fillRect/>
          </a:stretch>
        </p:blipFill>
        <p:spPr>
          <a:xfrm>
            <a:off x="1707775" y="3628210"/>
            <a:ext cx="4040423" cy="3163518"/>
          </a:xfrm>
          <a:prstGeom prst="rect">
            <a:avLst/>
          </a:prstGeom>
        </p:spPr>
      </p:pic>
    </p:spTree>
    <p:extLst>
      <p:ext uri="{BB962C8B-B14F-4D97-AF65-F5344CB8AC3E}">
        <p14:creationId xmlns:p14="http://schemas.microsoft.com/office/powerpoint/2010/main" val="1034923793"/>
      </p:ext>
    </p:extLst>
  </p:cSld>
  <p:clrMapOvr>
    <a:masterClrMapping/>
  </p:clrMapOvr>
</p:sld>
</file>

<file path=ppt/theme/theme1.xml><?xml version="1.0" encoding="utf-8"?>
<a:theme xmlns:a="http://schemas.openxmlformats.org/drawingml/2006/main" name="Tema de la oficina">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22_TF44450328.potx" id="{02386FAF-67F9-4090-A9C4-BC9123B78CFF}" vid="{1BA0544F-D172-463F-96BE-8F20BF8CDE2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moderna y elegante </Template>
  <TotalTime>921</TotalTime>
  <Words>603</Words>
  <Application>Microsoft Office PowerPoint</Application>
  <PresentationFormat>Panorámica</PresentationFormat>
  <Paragraphs>73</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Calibri Light</vt:lpstr>
      <vt:lpstr>Sagona ExtraLight</vt:lpstr>
      <vt:lpstr>Speak Pro</vt:lpstr>
      <vt:lpstr>Tema de la oficina</vt:lpstr>
      <vt:lpstr>Python - emtech</vt:lpstr>
      <vt:lpstr>ÍNDICE</vt:lpstr>
      <vt:lpstr>INTRODUCCIÓN</vt:lpstr>
      <vt:lpstr>DEFINICIÓN DE CÓDIGO</vt:lpstr>
      <vt:lpstr>DEFINICIÓN DE CÓDIGO</vt:lpstr>
      <vt:lpstr>RESULTADOS</vt:lpstr>
      <vt:lpstr>RESULTADOS</vt:lpstr>
      <vt:lpstr>SOLUCIÓN AL PROBLEMA</vt:lpstr>
      <vt:lpstr>DEFINICIÓN DE CÓDIGO</vt:lpstr>
      <vt:lpstr>DEFINICIÓN DE CÓDIGO</vt:lpstr>
      <vt:lpstr>CONCLUSIÓN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emtech</dc:title>
  <dc:creator>Kimberly Lopez</dc:creator>
  <cp:lastModifiedBy>Kimberly Lopez</cp:lastModifiedBy>
  <cp:revision>12</cp:revision>
  <dcterms:created xsi:type="dcterms:W3CDTF">2021-08-24T17:49:16Z</dcterms:created>
  <dcterms:modified xsi:type="dcterms:W3CDTF">2021-09-16T02:54:55Z</dcterms:modified>
</cp:coreProperties>
</file>